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526" r:id="rId2"/>
    <p:sldId id="573" r:id="rId3"/>
    <p:sldId id="574" r:id="rId4"/>
    <p:sldId id="577" r:id="rId5"/>
    <p:sldId id="579" r:id="rId6"/>
    <p:sldId id="580" r:id="rId7"/>
    <p:sldId id="581" r:id="rId8"/>
    <p:sldId id="583" r:id="rId9"/>
    <p:sldId id="589" r:id="rId10"/>
    <p:sldId id="584" r:id="rId11"/>
    <p:sldId id="585" r:id="rId12"/>
    <p:sldId id="586" r:id="rId13"/>
    <p:sldId id="587" r:id="rId14"/>
    <p:sldId id="588" r:id="rId15"/>
    <p:sldId id="604" r:id="rId16"/>
    <p:sldId id="594" r:id="rId17"/>
    <p:sldId id="595" r:id="rId18"/>
    <p:sldId id="596" r:id="rId19"/>
    <p:sldId id="597" r:id="rId20"/>
    <p:sldId id="603" r:id="rId21"/>
    <p:sldId id="600" r:id="rId22"/>
    <p:sldId id="601" r:id="rId23"/>
    <p:sldId id="598" r:id="rId24"/>
    <p:sldId id="602" r:id="rId25"/>
    <p:sldId id="599" r:id="rId26"/>
    <p:sldId id="605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79161" autoAdjust="0"/>
  </p:normalViewPr>
  <p:slideViewPr>
    <p:cSldViewPr>
      <p:cViewPr>
        <p:scale>
          <a:sx n="80" d="100"/>
          <a:sy n="80" d="100"/>
        </p:scale>
        <p:origin x="-85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0A9AF-D464-4DFC-A926-068AB293A2BD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92A583-7369-47E9-938A-97F48DC338D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Факторы, способствующие достижению критического предела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7FE8A9C9-1DC2-4653-BAC9-283B986CBCAE}" type="parTrans" cxnId="{C1E9C643-C02E-4523-9667-B8ABE256D46E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FD9650-F51C-43F5-9563-7A04ADC17140}" type="sibTrans" cxnId="{C1E9C643-C02E-4523-9667-B8ABE256D46E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58115A-1499-4570-A05A-57D1AB53415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институциональные структуры перестали отвечать новым культурным императивам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AF5D29-DCA1-46B5-B283-3FA1F7FDEB2E}" type="parTrans" cxnId="{9BA9A35C-D17E-48E0-8635-5A4A26663C5A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10A753-14F9-4560-91E9-EEAE7A137015}" type="sibTrans" cxnId="{9BA9A35C-D17E-48E0-8635-5A4A26663C5A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7A2D27-EF88-4431-A5E8-AA3843394A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глобализация электронных СМИ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8A179B-1D86-4C4C-8283-57633D724FB9}" type="parTrans" cxnId="{809D4268-EEB9-4AAA-97CA-BD41487F3F93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F18E96-7049-45E0-8CCA-EF845169F77F}" type="sibTrans" cxnId="{809D4268-EEB9-4AAA-97CA-BD41487F3F9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ED7D7D-3E89-4F11-BE02-D4A8619457A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превалирует тип поверхностного чтения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0885CB-D610-4168-BE0D-D9823EFC15B5}" type="parTrans" cxnId="{E96DEC76-8E88-4B57-A92A-626191E2ECD3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9BFCB1-5E99-49D1-AAC0-F2C7F4C2CE69}" type="sibTrans" cxnId="{E96DEC76-8E88-4B57-A92A-626191E2ECD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D8B664-0E97-4D13-BE52-CF92F46B2998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раннее приобщение детей к визуальной массовой культуре, к «картинкам» и последующая работа с компьютером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97C998-F07F-46CD-86C1-96676D0931DA}" type="parTrans" cxnId="{285DC005-991B-4AED-83DA-103349CBF392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F13D98-64BD-4BE2-B81E-2605E0032D91}" type="sibTrans" cxnId="{285DC005-991B-4AED-83DA-103349CBF39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A94CAC-DDA1-41EF-B597-B24CA58BC48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неустойчивость финансового положения большинства семей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C5339A-1B64-421B-A917-C65DA7E3563B}" type="parTrans" cxnId="{3D806B20-92BB-4B45-8EDA-AC85DE08DF4F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FECCCD-A0FF-4939-851E-52D951ABA527}" type="sibTrans" cxnId="{3D806B20-92BB-4B45-8EDA-AC85DE08DF4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B4357E-24C2-4E87-B3E4-B01178B4CD46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 выполняет стимулирующих функций и современная школа.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AD904D-D235-490F-B193-F0DF6E35EC19}" type="parTrans" cxnId="{17E8D942-3561-46DC-A3C7-02439713C8BC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3B6956-F00B-44F3-8B03-4A46CFD0AD9F}" type="sibTrans" cxnId="{17E8D942-3561-46DC-A3C7-02439713C8BC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7DCE67-DFD9-4636-9749-0BA9B6BEA26B}" type="pres">
      <dgm:prSet presAssocID="{3E60A9AF-D464-4DFC-A926-068AB293A2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CB07D-F3BE-46FB-A5A0-B516DBF07C60}" type="pres">
      <dgm:prSet presAssocID="{F592A583-7369-47E9-938A-97F48DC338D4}" presName="centerShape" presStyleLbl="node0" presStyleIdx="0" presStyleCnt="1" custScaleX="136277"/>
      <dgm:spPr/>
      <dgm:t>
        <a:bodyPr/>
        <a:lstStyle/>
        <a:p>
          <a:endParaRPr lang="ru-RU"/>
        </a:p>
      </dgm:t>
    </dgm:pt>
    <dgm:pt modelId="{91E458B8-B40C-46AA-8FC2-5D18390C6627}" type="pres">
      <dgm:prSet presAssocID="{DDAF5D29-DCA1-46B5-B283-3FA1F7FDEB2E}" presName="Name9" presStyleLbl="parChTrans1D2" presStyleIdx="0" presStyleCnt="6"/>
      <dgm:spPr/>
      <dgm:t>
        <a:bodyPr/>
        <a:lstStyle/>
        <a:p>
          <a:endParaRPr lang="ru-RU"/>
        </a:p>
      </dgm:t>
    </dgm:pt>
    <dgm:pt modelId="{04A867FD-2988-4B04-8D1B-15EE61394394}" type="pres">
      <dgm:prSet presAssocID="{DDAF5D29-DCA1-46B5-B283-3FA1F7FDEB2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A6F86C0-5CE0-4BBA-8F23-FC34723C5996}" type="pres">
      <dgm:prSet presAssocID="{0F58115A-1499-4570-A05A-57D1AB534154}" presName="node" presStyleLbl="node1" presStyleIdx="0" presStyleCnt="6" custScaleX="14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604CA-8A02-4CC5-8DDC-52AEAD734A2A}" type="pres">
      <dgm:prSet presAssocID="{B5AD904D-D235-490F-B193-F0DF6E35EC19}" presName="Name9" presStyleLbl="parChTrans1D2" presStyleIdx="1" presStyleCnt="6"/>
      <dgm:spPr/>
      <dgm:t>
        <a:bodyPr/>
        <a:lstStyle/>
        <a:p>
          <a:endParaRPr lang="ru-RU"/>
        </a:p>
      </dgm:t>
    </dgm:pt>
    <dgm:pt modelId="{2639426D-7E35-45BE-B941-D9BDBA5EBCBB}" type="pres">
      <dgm:prSet presAssocID="{B5AD904D-D235-490F-B193-F0DF6E35EC1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C669F45-8832-49D0-8DBE-503F63C57EB3}" type="pres">
      <dgm:prSet presAssocID="{41B4357E-24C2-4E87-B3E4-B01178B4CD46}" presName="node" presStyleLbl="node1" presStyleIdx="1" presStyleCnt="6" custScaleX="128389" custRadScaleRad="112977" custRadScaleInc="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0BF5-348E-4512-87CD-3080958ED86A}" type="pres">
      <dgm:prSet presAssocID="{74C5339A-1B64-421B-A917-C65DA7E3563B}" presName="Name9" presStyleLbl="parChTrans1D2" presStyleIdx="2" presStyleCnt="6"/>
      <dgm:spPr/>
      <dgm:t>
        <a:bodyPr/>
        <a:lstStyle/>
        <a:p>
          <a:endParaRPr lang="ru-RU"/>
        </a:p>
      </dgm:t>
    </dgm:pt>
    <dgm:pt modelId="{3B3E0B41-7CC2-4705-B4F3-EA85FC50BD19}" type="pres">
      <dgm:prSet presAssocID="{74C5339A-1B64-421B-A917-C65DA7E3563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B56D373-5C07-4900-BEDA-C7CBA560C117}" type="pres">
      <dgm:prSet presAssocID="{B5A94CAC-DDA1-41EF-B597-B24CA58BC480}" presName="node" presStyleLbl="node1" presStyleIdx="2" presStyleCnt="6" custScaleX="135012" custRadScaleRad="115789" custRadScaleInc="-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9C596-2885-4AC8-A8AC-4A9BDE9FC449}" type="pres">
      <dgm:prSet presAssocID="{7C8A179B-1D86-4C4C-8283-57633D724FB9}" presName="Name9" presStyleLbl="parChTrans1D2" presStyleIdx="3" presStyleCnt="6"/>
      <dgm:spPr/>
      <dgm:t>
        <a:bodyPr/>
        <a:lstStyle/>
        <a:p>
          <a:endParaRPr lang="ru-RU"/>
        </a:p>
      </dgm:t>
    </dgm:pt>
    <dgm:pt modelId="{041F72B1-B354-42BF-9C28-443C8FF51478}" type="pres">
      <dgm:prSet presAssocID="{7C8A179B-1D86-4C4C-8283-57633D724FB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9A48958-ACE1-493B-A5F1-D6F525D0E483}" type="pres">
      <dgm:prSet presAssocID="{717A2D27-EF88-4431-A5E8-AA3843394A29}" presName="node" presStyleLbl="node1" presStyleIdx="3" presStyleCnt="6" custScaleX="13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428B0-8932-4D41-948C-048E51AB9E11}" type="pres">
      <dgm:prSet presAssocID="{0B0885CB-D610-4168-BE0D-D9823EFC15B5}" presName="Name9" presStyleLbl="parChTrans1D2" presStyleIdx="4" presStyleCnt="6"/>
      <dgm:spPr/>
      <dgm:t>
        <a:bodyPr/>
        <a:lstStyle/>
        <a:p>
          <a:endParaRPr lang="ru-RU"/>
        </a:p>
      </dgm:t>
    </dgm:pt>
    <dgm:pt modelId="{24399552-2877-46AA-A53B-39AFE2732B5A}" type="pres">
      <dgm:prSet presAssocID="{0B0885CB-D610-4168-BE0D-D9823EFC15B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7D5990D-DDAF-466D-99E0-AF21E914B401}" type="pres">
      <dgm:prSet presAssocID="{8FED7D7D-3E89-4F11-BE02-D4A8619457AB}" presName="node" presStyleLbl="node1" presStyleIdx="4" presStyleCnt="6" custScaleX="149195" custRadScaleRad="116640" custRadScaleInc="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72486-03A3-41C5-A279-174131F05ED2}" type="pres">
      <dgm:prSet presAssocID="{A797C998-F07F-46CD-86C1-96676D0931DA}" presName="Name9" presStyleLbl="parChTrans1D2" presStyleIdx="5" presStyleCnt="6"/>
      <dgm:spPr/>
      <dgm:t>
        <a:bodyPr/>
        <a:lstStyle/>
        <a:p>
          <a:endParaRPr lang="ru-RU"/>
        </a:p>
      </dgm:t>
    </dgm:pt>
    <dgm:pt modelId="{71250930-DC6D-4C97-A15E-577616C511C4}" type="pres">
      <dgm:prSet presAssocID="{A797C998-F07F-46CD-86C1-96676D0931D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D4435AD-6B0C-4406-B413-F1828C5845FD}" type="pres">
      <dgm:prSet presAssocID="{5FD8B664-0E97-4D13-BE52-CF92F46B2998}" presName="node" presStyleLbl="node1" presStyleIdx="5" presStyleCnt="6" custScaleX="137844" custRadScaleRad="114757" custRadScaleInc="-1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54A17-204A-45FD-8450-F115C09A706D}" type="presOf" srcId="{7C8A179B-1D86-4C4C-8283-57633D724FB9}" destId="{041F72B1-B354-42BF-9C28-443C8FF51478}" srcOrd="1" destOrd="0" presId="urn:microsoft.com/office/officeart/2005/8/layout/radial1"/>
    <dgm:cxn modelId="{8AC058EA-4E78-420F-912C-06208DD06212}" type="presOf" srcId="{0B0885CB-D610-4168-BE0D-D9823EFC15B5}" destId="{424428B0-8932-4D41-948C-048E51AB9E11}" srcOrd="0" destOrd="0" presId="urn:microsoft.com/office/officeart/2005/8/layout/radial1"/>
    <dgm:cxn modelId="{D103C0AD-BB1F-49C4-A372-8071D6FF8B33}" type="presOf" srcId="{A797C998-F07F-46CD-86C1-96676D0931DA}" destId="{C0272486-03A3-41C5-A279-174131F05ED2}" srcOrd="0" destOrd="0" presId="urn:microsoft.com/office/officeart/2005/8/layout/radial1"/>
    <dgm:cxn modelId="{E96DEC76-8E88-4B57-A92A-626191E2ECD3}" srcId="{F592A583-7369-47E9-938A-97F48DC338D4}" destId="{8FED7D7D-3E89-4F11-BE02-D4A8619457AB}" srcOrd="4" destOrd="0" parTransId="{0B0885CB-D610-4168-BE0D-D9823EFC15B5}" sibTransId="{819BFCB1-5E99-49D1-AAC0-F2C7F4C2CE69}"/>
    <dgm:cxn modelId="{17E8D942-3561-46DC-A3C7-02439713C8BC}" srcId="{F592A583-7369-47E9-938A-97F48DC338D4}" destId="{41B4357E-24C2-4E87-B3E4-B01178B4CD46}" srcOrd="1" destOrd="0" parTransId="{B5AD904D-D235-490F-B193-F0DF6E35EC19}" sibTransId="{743B6956-F00B-44F3-8B03-4A46CFD0AD9F}"/>
    <dgm:cxn modelId="{19423BDA-02E4-46B7-A3CF-4BC7A1C2B276}" type="presOf" srcId="{DDAF5D29-DCA1-46B5-B283-3FA1F7FDEB2E}" destId="{91E458B8-B40C-46AA-8FC2-5D18390C6627}" srcOrd="0" destOrd="0" presId="urn:microsoft.com/office/officeart/2005/8/layout/radial1"/>
    <dgm:cxn modelId="{285DC005-991B-4AED-83DA-103349CBF392}" srcId="{F592A583-7369-47E9-938A-97F48DC338D4}" destId="{5FD8B664-0E97-4D13-BE52-CF92F46B2998}" srcOrd="5" destOrd="0" parTransId="{A797C998-F07F-46CD-86C1-96676D0931DA}" sibTransId="{07F13D98-64BD-4BE2-B81E-2605E0032D91}"/>
    <dgm:cxn modelId="{9BA9A35C-D17E-48E0-8635-5A4A26663C5A}" srcId="{F592A583-7369-47E9-938A-97F48DC338D4}" destId="{0F58115A-1499-4570-A05A-57D1AB534154}" srcOrd="0" destOrd="0" parTransId="{DDAF5D29-DCA1-46B5-B283-3FA1F7FDEB2E}" sibTransId="{7810A753-14F9-4560-91E9-EEAE7A137015}"/>
    <dgm:cxn modelId="{0956CB4C-060B-4B49-BEAB-2AD16356AE37}" type="presOf" srcId="{0B0885CB-D610-4168-BE0D-D9823EFC15B5}" destId="{24399552-2877-46AA-A53B-39AFE2732B5A}" srcOrd="1" destOrd="0" presId="urn:microsoft.com/office/officeart/2005/8/layout/radial1"/>
    <dgm:cxn modelId="{AFB66AA1-1092-4A2D-9DB0-621FC442B4DC}" type="presOf" srcId="{74C5339A-1B64-421B-A917-C65DA7E3563B}" destId="{3B3E0B41-7CC2-4705-B4F3-EA85FC50BD19}" srcOrd="1" destOrd="0" presId="urn:microsoft.com/office/officeart/2005/8/layout/radial1"/>
    <dgm:cxn modelId="{E6286AD3-4E0B-40DF-9709-65EC4A26AC9D}" type="presOf" srcId="{B5A94CAC-DDA1-41EF-B597-B24CA58BC480}" destId="{6B56D373-5C07-4900-BEDA-C7CBA560C117}" srcOrd="0" destOrd="0" presId="urn:microsoft.com/office/officeart/2005/8/layout/radial1"/>
    <dgm:cxn modelId="{3D806B20-92BB-4B45-8EDA-AC85DE08DF4F}" srcId="{F592A583-7369-47E9-938A-97F48DC338D4}" destId="{B5A94CAC-DDA1-41EF-B597-B24CA58BC480}" srcOrd="2" destOrd="0" parTransId="{74C5339A-1B64-421B-A917-C65DA7E3563B}" sibTransId="{8AFECCCD-A0FF-4939-851E-52D951ABA527}"/>
    <dgm:cxn modelId="{65C9B46B-03FF-43D3-80E1-8C6C24E40179}" type="presOf" srcId="{717A2D27-EF88-4431-A5E8-AA3843394A29}" destId="{49A48958-ACE1-493B-A5F1-D6F525D0E483}" srcOrd="0" destOrd="0" presId="urn:microsoft.com/office/officeart/2005/8/layout/radial1"/>
    <dgm:cxn modelId="{768C0A51-5934-4BD0-843F-6B1665F24302}" type="presOf" srcId="{B5AD904D-D235-490F-B193-F0DF6E35EC19}" destId="{2639426D-7E35-45BE-B941-D9BDBA5EBCBB}" srcOrd="1" destOrd="0" presId="urn:microsoft.com/office/officeart/2005/8/layout/radial1"/>
    <dgm:cxn modelId="{AD10CEB8-9057-44D7-B1E8-270A4EDD5985}" type="presOf" srcId="{74C5339A-1B64-421B-A917-C65DA7E3563B}" destId="{B3C20BF5-348E-4512-87CD-3080958ED86A}" srcOrd="0" destOrd="0" presId="urn:microsoft.com/office/officeart/2005/8/layout/radial1"/>
    <dgm:cxn modelId="{09E0D472-27D0-4643-AA99-5DC51C77FF40}" type="presOf" srcId="{F592A583-7369-47E9-938A-97F48DC338D4}" destId="{757CB07D-F3BE-46FB-A5A0-B516DBF07C60}" srcOrd="0" destOrd="0" presId="urn:microsoft.com/office/officeart/2005/8/layout/radial1"/>
    <dgm:cxn modelId="{7B9FBFE4-868E-40EA-B21E-9066DFA6A768}" type="presOf" srcId="{41B4357E-24C2-4E87-B3E4-B01178B4CD46}" destId="{AC669F45-8832-49D0-8DBE-503F63C57EB3}" srcOrd="0" destOrd="0" presId="urn:microsoft.com/office/officeart/2005/8/layout/radial1"/>
    <dgm:cxn modelId="{28A0C510-B93B-48AD-8E05-3367CFFCD7C1}" type="presOf" srcId="{B5AD904D-D235-490F-B193-F0DF6E35EC19}" destId="{989604CA-8A02-4CC5-8DDC-52AEAD734A2A}" srcOrd="0" destOrd="0" presId="urn:microsoft.com/office/officeart/2005/8/layout/radial1"/>
    <dgm:cxn modelId="{B494A0D9-2E08-42B6-9026-F48FBE1B16AF}" type="presOf" srcId="{3E60A9AF-D464-4DFC-A926-068AB293A2BD}" destId="{217DCE67-DFD9-4636-9749-0BA9B6BEA26B}" srcOrd="0" destOrd="0" presId="urn:microsoft.com/office/officeart/2005/8/layout/radial1"/>
    <dgm:cxn modelId="{60776B12-48C5-4408-B242-2E1F59EB55FC}" type="presOf" srcId="{A797C998-F07F-46CD-86C1-96676D0931DA}" destId="{71250930-DC6D-4C97-A15E-577616C511C4}" srcOrd="1" destOrd="0" presId="urn:microsoft.com/office/officeart/2005/8/layout/radial1"/>
    <dgm:cxn modelId="{0ED1D4FF-A1FE-4932-836A-2C641504434F}" type="presOf" srcId="{7C8A179B-1D86-4C4C-8283-57633D724FB9}" destId="{0CD9C596-2885-4AC8-A8AC-4A9BDE9FC449}" srcOrd="0" destOrd="0" presId="urn:microsoft.com/office/officeart/2005/8/layout/radial1"/>
    <dgm:cxn modelId="{59632B92-975A-479E-B6F7-CD5AFCC04A11}" type="presOf" srcId="{0F58115A-1499-4570-A05A-57D1AB534154}" destId="{EA6F86C0-5CE0-4BBA-8F23-FC34723C5996}" srcOrd="0" destOrd="0" presId="urn:microsoft.com/office/officeart/2005/8/layout/radial1"/>
    <dgm:cxn modelId="{E56A7E89-0D7A-4C45-8F67-3B8CD0EDE6CC}" type="presOf" srcId="{5FD8B664-0E97-4D13-BE52-CF92F46B2998}" destId="{CD4435AD-6B0C-4406-B413-F1828C5845FD}" srcOrd="0" destOrd="0" presId="urn:microsoft.com/office/officeart/2005/8/layout/radial1"/>
    <dgm:cxn modelId="{2EEDF6E5-F97A-4002-9B0F-E10F6C381A53}" type="presOf" srcId="{DDAF5D29-DCA1-46B5-B283-3FA1F7FDEB2E}" destId="{04A867FD-2988-4B04-8D1B-15EE61394394}" srcOrd="1" destOrd="0" presId="urn:microsoft.com/office/officeart/2005/8/layout/radial1"/>
    <dgm:cxn modelId="{E475884C-5378-4EF4-AB1F-B2897BF6153B}" type="presOf" srcId="{8FED7D7D-3E89-4F11-BE02-D4A8619457AB}" destId="{37D5990D-DDAF-466D-99E0-AF21E914B401}" srcOrd="0" destOrd="0" presId="urn:microsoft.com/office/officeart/2005/8/layout/radial1"/>
    <dgm:cxn modelId="{809D4268-EEB9-4AAA-97CA-BD41487F3F93}" srcId="{F592A583-7369-47E9-938A-97F48DC338D4}" destId="{717A2D27-EF88-4431-A5E8-AA3843394A29}" srcOrd="3" destOrd="0" parTransId="{7C8A179B-1D86-4C4C-8283-57633D724FB9}" sibTransId="{03F18E96-7049-45E0-8CCA-EF845169F77F}"/>
    <dgm:cxn modelId="{C1E9C643-C02E-4523-9667-B8ABE256D46E}" srcId="{3E60A9AF-D464-4DFC-A926-068AB293A2BD}" destId="{F592A583-7369-47E9-938A-97F48DC338D4}" srcOrd="0" destOrd="0" parTransId="{7FE8A9C9-1DC2-4653-BAC9-283B986CBCAE}" sibTransId="{EBFD9650-F51C-43F5-9563-7A04ADC17140}"/>
    <dgm:cxn modelId="{E8249364-7DE5-4B2D-8219-B92DD4798113}" type="presParOf" srcId="{217DCE67-DFD9-4636-9749-0BA9B6BEA26B}" destId="{757CB07D-F3BE-46FB-A5A0-B516DBF07C60}" srcOrd="0" destOrd="0" presId="urn:microsoft.com/office/officeart/2005/8/layout/radial1"/>
    <dgm:cxn modelId="{4B91B248-4D93-4A71-9DF5-E50D6D41B874}" type="presParOf" srcId="{217DCE67-DFD9-4636-9749-0BA9B6BEA26B}" destId="{91E458B8-B40C-46AA-8FC2-5D18390C6627}" srcOrd="1" destOrd="0" presId="urn:microsoft.com/office/officeart/2005/8/layout/radial1"/>
    <dgm:cxn modelId="{AC898021-FCDB-4948-A30D-6DA8CC17BEF7}" type="presParOf" srcId="{91E458B8-B40C-46AA-8FC2-5D18390C6627}" destId="{04A867FD-2988-4B04-8D1B-15EE61394394}" srcOrd="0" destOrd="0" presId="urn:microsoft.com/office/officeart/2005/8/layout/radial1"/>
    <dgm:cxn modelId="{46189E8D-B227-41B4-9FEE-C6F5EF43486C}" type="presParOf" srcId="{217DCE67-DFD9-4636-9749-0BA9B6BEA26B}" destId="{EA6F86C0-5CE0-4BBA-8F23-FC34723C5996}" srcOrd="2" destOrd="0" presId="urn:microsoft.com/office/officeart/2005/8/layout/radial1"/>
    <dgm:cxn modelId="{35BD4724-27C6-4217-BA20-56DEE1B72FB0}" type="presParOf" srcId="{217DCE67-DFD9-4636-9749-0BA9B6BEA26B}" destId="{989604CA-8A02-4CC5-8DDC-52AEAD734A2A}" srcOrd="3" destOrd="0" presId="urn:microsoft.com/office/officeart/2005/8/layout/radial1"/>
    <dgm:cxn modelId="{627B30B4-5D3B-46C3-957E-B42FC384E3D8}" type="presParOf" srcId="{989604CA-8A02-4CC5-8DDC-52AEAD734A2A}" destId="{2639426D-7E35-45BE-B941-D9BDBA5EBCBB}" srcOrd="0" destOrd="0" presId="urn:microsoft.com/office/officeart/2005/8/layout/radial1"/>
    <dgm:cxn modelId="{B0FABC37-656C-4A6D-BF44-3D2475CA59FA}" type="presParOf" srcId="{217DCE67-DFD9-4636-9749-0BA9B6BEA26B}" destId="{AC669F45-8832-49D0-8DBE-503F63C57EB3}" srcOrd="4" destOrd="0" presId="urn:microsoft.com/office/officeart/2005/8/layout/radial1"/>
    <dgm:cxn modelId="{4E306257-6BD9-4CD5-98B9-A9581738C8F3}" type="presParOf" srcId="{217DCE67-DFD9-4636-9749-0BA9B6BEA26B}" destId="{B3C20BF5-348E-4512-87CD-3080958ED86A}" srcOrd="5" destOrd="0" presId="urn:microsoft.com/office/officeart/2005/8/layout/radial1"/>
    <dgm:cxn modelId="{AF9298DB-25DC-4D24-A42A-8C9CFE2DB1AE}" type="presParOf" srcId="{B3C20BF5-348E-4512-87CD-3080958ED86A}" destId="{3B3E0B41-7CC2-4705-B4F3-EA85FC50BD19}" srcOrd="0" destOrd="0" presId="urn:microsoft.com/office/officeart/2005/8/layout/radial1"/>
    <dgm:cxn modelId="{6888EFB8-94B6-4FE5-831B-7B7092E082DF}" type="presParOf" srcId="{217DCE67-DFD9-4636-9749-0BA9B6BEA26B}" destId="{6B56D373-5C07-4900-BEDA-C7CBA560C117}" srcOrd="6" destOrd="0" presId="urn:microsoft.com/office/officeart/2005/8/layout/radial1"/>
    <dgm:cxn modelId="{EAA0752B-55EF-4F28-A414-54D6A6D1F546}" type="presParOf" srcId="{217DCE67-DFD9-4636-9749-0BA9B6BEA26B}" destId="{0CD9C596-2885-4AC8-A8AC-4A9BDE9FC449}" srcOrd="7" destOrd="0" presId="urn:microsoft.com/office/officeart/2005/8/layout/radial1"/>
    <dgm:cxn modelId="{711DE29C-91F8-40A9-BE3F-223B8E590BE8}" type="presParOf" srcId="{0CD9C596-2885-4AC8-A8AC-4A9BDE9FC449}" destId="{041F72B1-B354-42BF-9C28-443C8FF51478}" srcOrd="0" destOrd="0" presId="urn:microsoft.com/office/officeart/2005/8/layout/radial1"/>
    <dgm:cxn modelId="{E23A3B8C-636B-4842-A80D-044DD6C87AC5}" type="presParOf" srcId="{217DCE67-DFD9-4636-9749-0BA9B6BEA26B}" destId="{49A48958-ACE1-493B-A5F1-D6F525D0E483}" srcOrd="8" destOrd="0" presId="urn:microsoft.com/office/officeart/2005/8/layout/radial1"/>
    <dgm:cxn modelId="{6C1F88A7-4C91-497A-94CA-ED11C94CDE43}" type="presParOf" srcId="{217DCE67-DFD9-4636-9749-0BA9B6BEA26B}" destId="{424428B0-8932-4D41-948C-048E51AB9E11}" srcOrd="9" destOrd="0" presId="urn:microsoft.com/office/officeart/2005/8/layout/radial1"/>
    <dgm:cxn modelId="{D5292365-0E9F-4EB9-B280-E49140D5B042}" type="presParOf" srcId="{424428B0-8932-4D41-948C-048E51AB9E11}" destId="{24399552-2877-46AA-A53B-39AFE2732B5A}" srcOrd="0" destOrd="0" presId="urn:microsoft.com/office/officeart/2005/8/layout/radial1"/>
    <dgm:cxn modelId="{A201D212-95C7-43EB-AA9C-9ECB4ED2360F}" type="presParOf" srcId="{217DCE67-DFD9-4636-9749-0BA9B6BEA26B}" destId="{37D5990D-DDAF-466D-99E0-AF21E914B401}" srcOrd="10" destOrd="0" presId="urn:microsoft.com/office/officeart/2005/8/layout/radial1"/>
    <dgm:cxn modelId="{703FF578-0F64-4DC8-B013-107D1484E34F}" type="presParOf" srcId="{217DCE67-DFD9-4636-9749-0BA9B6BEA26B}" destId="{C0272486-03A3-41C5-A279-174131F05ED2}" srcOrd="11" destOrd="0" presId="urn:microsoft.com/office/officeart/2005/8/layout/radial1"/>
    <dgm:cxn modelId="{69BAD943-ABDA-436E-9C13-E88BBBD1E73A}" type="presParOf" srcId="{C0272486-03A3-41C5-A279-174131F05ED2}" destId="{71250930-DC6D-4C97-A15E-577616C511C4}" srcOrd="0" destOrd="0" presId="urn:microsoft.com/office/officeart/2005/8/layout/radial1"/>
    <dgm:cxn modelId="{AA2DE836-9255-49D2-BA65-787D7DDEF1C7}" type="presParOf" srcId="{217DCE67-DFD9-4636-9749-0BA9B6BEA26B}" destId="{CD4435AD-6B0C-4406-B413-F1828C5845F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58A21-6580-4F4C-8213-86BD0E5C25B6}" type="doc">
      <dgm:prSet loTypeId="urn:microsoft.com/office/officeart/2005/8/layout/vList3#1" loCatId="list" qsTypeId="urn:microsoft.com/office/officeart/2005/8/quickstyle/simple3" qsCatId="simple" csTypeId="urn:microsoft.com/office/officeart/2005/8/colors/colorful5" csCatId="colorful" phldr="1"/>
      <dgm:spPr/>
    </dgm:pt>
    <dgm:pt modelId="{6FF7D537-954D-455F-A82A-09AB245662D3}">
      <dgm:prSet phldrT="[Текст]"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ценностно-смысловая;</a:t>
          </a:r>
          <a:endParaRPr lang="ru-RU" sz="2200" dirty="0">
            <a:latin typeface="Comic Sans MS" pitchFamily="66" charset="0"/>
          </a:endParaRPr>
        </a:p>
      </dgm:t>
    </dgm:pt>
    <dgm:pt modelId="{4D752933-756C-4405-B2FE-CB33A2926F28}" type="parTrans" cxnId="{87E86FC8-7766-4F7A-9F1F-EEF4E0ED5049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00801708-7E8B-45B5-8373-7C089EE37C9A}" type="sibTrans" cxnId="{87E86FC8-7766-4F7A-9F1F-EEF4E0ED5049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9C3CCD9D-A360-47C8-B7DA-A2EC5C470C2B}">
      <dgm:prSet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общекультурная;</a:t>
          </a:r>
          <a:endParaRPr lang="ru-RU" sz="2200" dirty="0">
            <a:latin typeface="Comic Sans MS" pitchFamily="66" charset="0"/>
          </a:endParaRPr>
        </a:p>
      </dgm:t>
    </dgm:pt>
    <dgm:pt modelId="{F562F697-3FE1-4021-A238-AB3E0859264E}" type="parTrans" cxnId="{4AC059EF-0641-4EB2-95EB-7DF05073F1B7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7D3FCBE3-32F3-4A81-A0ED-8CB598F1194D}" type="sibTrans" cxnId="{4AC059EF-0641-4EB2-95EB-7DF05073F1B7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DC6800AE-1585-4335-B6A7-69A474918F61}">
      <dgm:prSet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учебно-познавательная;</a:t>
          </a:r>
          <a:endParaRPr lang="ru-RU" sz="2200" dirty="0">
            <a:latin typeface="Comic Sans MS" pitchFamily="66" charset="0"/>
          </a:endParaRPr>
        </a:p>
      </dgm:t>
    </dgm:pt>
    <dgm:pt modelId="{6F5E3858-8187-495A-820C-04C70D1094FB}" type="parTrans" cxnId="{595031B8-A6E9-4162-905C-09EE117D07AF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D6B6E32D-2B46-44DA-B80F-4235AE519674}" type="sibTrans" cxnId="{595031B8-A6E9-4162-905C-09EE117D07AF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93CDCD75-4596-4DA4-98B6-E5F442A5B07E}">
      <dgm:prSet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информационная;</a:t>
          </a:r>
          <a:endParaRPr lang="ru-RU" sz="2200" dirty="0">
            <a:latin typeface="Comic Sans MS" pitchFamily="66" charset="0"/>
          </a:endParaRPr>
        </a:p>
      </dgm:t>
    </dgm:pt>
    <dgm:pt modelId="{A8F2031C-70C6-4B7F-BEEE-AFB7FCDC32E1}" type="parTrans" cxnId="{295B4284-F316-45CD-AC04-62AE499AA9F5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8380652D-ADF2-4165-AF52-095842D40E66}" type="sibTrans" cxnId="{295B4284-F316-45CD-AC04-62AE499AA9F5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7538D7A7-25A3-4F29-A34A-01A42CDBD048}">
      <dgm:prSet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коммуникативная;</a:t>
          </a:r>
          <a:endParaRPr lang="ru-RU" sz="2200" dirty="0">
            <a:latin typeface="Comic Sans MS" pitchFamily="66" charset="0"/>
          </a:endParaRPr>
        </a:p>
      </dgm:t>
    </dgm:pt>
    <dgm:pt modelId="{2585ECD0-3554-4314-AF4A-B88498EBBB05}" type="parTrans" cxnId="{B7B23A27-6DDD-4CAA-BB32-788BCA011D66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DF4CC64A-0E68-4CA7-B816-00948F75D53E}" type="sibTrans" cxnId="{B7B23A27-6DDD-4CAA-BB32-788BCA011D66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B61CDB8D-8524-4F39-8FED-8892FADC2067}">
      <dgm:prSet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социально-трудовая;</a:t>
          </a:r>
          <a:endParaRPr lang="ru-RU" sz="2200" dirty="0">
            <a:latin typeface="Comic Sans MS" pitchFamily="66" charset="0"/>
          </a:endParaRPr>
        </a:p>
      </dgm:t>
    </dgm:pt>
    <dgm:pt modelId="{3C1681EA-ED28-4C40-8292-B605380FBB9A}" type="parTrans" cxnId="{4BB19B14-76DD-4A39-92F6-8AC73F5E2679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9C2BAA60-0E42-43BD-9604-5CC23225B3AC}" type="sibTrans" cxnId="{4BB19B14-76DD-4A39-92F6-8AC73F5E2679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95BDDB44-7F16-4F74-B6F0-63B5A8E6E2F3}">
      <dgm:prSet custT="1"/>
      <dgm:spPr/>
      <dgm:t>
        <a:bodyPr/>
        <a:lstStyle/>
        <a:p>
          <a:r>
            <a:rPr lang="ru-RU" sz="2200" dirty="0" smtClean="0">
              <a:latin typeface="Comic Sans MS" pitchFamily="66" charset="0"/>
            </a:rPr>
            <a:t>компетенция личного совершенствования</a:t>
          </a:r>
          <a:endParaRPr lang="ru-RU" sz="2200" dirty="0">
            <a:latin typeface="Comic Sans MS" pitchFamily="66" charset="0"/>
          </a:endParaRPr>
        </a:p>
      </dgm:t>
    </dgm:pt>
    <dgm:pt modelId="{65BFB280-127B-45DF-9B73-0854D25A8AB3}" type="parTrans" cxnId="{A2A9B399-4125-4A08-A159-C2255D2BE003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64B40BAC-F72D-42BC-A47A-F7F247B433AE}" type="sibTrans" cxnId="{A2A9B399-4125-4A08-A159-C2255D2BE003}">
      <dgm:prSet/>
      <dgm:spPr/>
      <dgm:t>
        <a:bodyPr/>
        <a:lstStyle/>
        <a:p>
          <a:endParaRPr lang="ru-RU" sz="2200">
            <a:latin typeface="Comic Sans MS" pitchFamily="66" charset="0"/>
          </a:endParaRPr>
        </a:p>
      </dgm:t>
    </dgm:pt>
    <dgm:pt modelId="{B7C41445-303F-4A88-8B4A-C918C42E6354}" type="pres">
      <dgm:prSet presAssocID="{12C58A21-6580-4F4C-8213-86BD0E5C25B6}" presName="linearFlow" presStyleCnt="0">
        <dgm:presLayoutVars>
          <dgm:dir/>
          <dgm:resizeHandles val="exact"/>
        </dgm:presLayoutVars>
      </dgm:prSet>
      <dgm:spPr/>
    </dgm:pt>
    <dgm:pt modelId="{5E5109D0-E271-4804-BE3E-EB7BFB5768BE}" type="pres">
      <dgm:prSet presAssocID="{6FF7D537-954D-455F-A82A-09AB245662D3}" presName="composite" presStyleCnt="0"/>
      <dgm:spPr/>
    </dgm:pt>
    <dgm:pt modelId="{0E0782A8-0F32-45FB-83CF-E3FEFFE88B11}" type="pres">
      <dgm:prSet presAssocID="{6FF7D537-954D-455F-A82A-09AB245662D3}" presName="imgShp" presStyleLbl="fgImgPlace1" presStyleIdx="0" presStyleCnt="7" custLinFactNeighborX="-72517" custLinFactNeighborY="-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31EC63-5D30-4AD5-A446-F3C2E9913A5A}" type="pres">
      <dgm:prSet presAssocID="{6FF7D537-954D-455F-A82A-09AB245662D3}" presName="txShp" presStyleLbl="node1" presStyleIdx="0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9FCE2-5062-42F8-AFEB-D0C90CFD9BCB}" type="pres">
      <dgm:prSet presAssocID="{00801708-7E8B-45B5-8373-7C089EE37C9A}" presName="spacing" presStyleCnt="0"/>
      <dgm:spPr/>
    </dgm:pt>
    <dgm:pt modelId="{528AB295-45A9-4431-9849-C2312F61554B}" type="pres">
      <dgm:prSet presAssocID="{9C3CCD9D-A360-47C8-B7DA-A2EC5C470C2B}" presName="composite" presStyleCnt="0"/>
      <dgm:spPr/>
    </dgm:pt>
    <dgm:pt modelId="{997C2F08-E583-4267-8857-93D39A9F1B6D}" type="pres">
      <dgm:prSet presAssocID="{9C3CCD9D-A360-47C8-B7DA-A2EC5C470C2B}" presName="imgShp" presStyleLbl="fgImgPlace1" presStyleIdx="1" presStyleCnt="7" custLinFactNeighborX="-72517" custLinFactNeighborY="-43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3142FB-30F1-455C-9486-070B6FEF07FF}" type="pres">
      <dgm:prSet presAssocID="{9C3CCD9D-A360-47C8-B7DA-A2EC5C470C2B}" presName="txShp" presStyleLbl="node1" presStyleIdx="1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9B981-FD53-4F1F-9BF1-102A46888A14}" type="pres">
      <dgm:prSet presAssocID="{7D3FCBE3-32F3-4A81-A0ED-8CB598F1194D}" presName="spacing" presStyleCnt="0"/>
      <dgm:spPr/>
    </dgm:pt>
    <dgm:pt modelId="{02E530B9-76D6-4DFD-B0AA-808DEBB0C805}" type="pres">
      <dgm:prSet presAssocID="{DC6800AE-1585-4335-B6A7-69A474918F61}" presName="composite" presStyleCnt="0"/>
      <dgm:spPr/>
    </dgm:pt>
    <dgm:pt modelId="{7CCFF029-4C15-4223-AB50-4246763F9BC7}" type="pres">
      <dgm:prSet presAssocID="{DC6800AE-1585-4335-B6A7-69A474918F61}" presName="imgShp" presStyleLbl="fgImgPlace1" presStyleIdx="2" presStyleCnt="7" custLinFactNeighborX="-72517" custLinFactNeighborY="-43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CEBC6C-B9B3-43C9-AEBF-E68201634DDB}" type="pres">
      <dgm:prSet presAssocID="{DC6800AE-1585-4335-B6A7-69A474918F61}" presName="txShp" presStyleLbl="node1" presStyleIdx="2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A9115-33A2-4AB4-9088-D4DCE2EA470B}" type="pres">
      <dgm:prSet presAssocID="{D6B6E32D-2B46-44DA-B80F-4235AE519674}" presName="spacing" presStyleCnt="0"/>
      <dgm:spPr/>
    </dgm:pt>
    <dgm:pt modelId="{FA5E4140-DA03-4930-A108-2C1A8827AB29}" type="pres">
      <dgm:prSet presAssocID="{93CDCD75-4596-4DA4-98B6-E5F442A5B07E}" presName="composite" presStyleCnt="0"/>
      <dgm:spPr/>
    </dgm:pt>
    <dgm:pt modelId="{8D82B803-A9BC-4CE3-9269-D83732A1CF98}" type="pres">
      <dgm:prSet presAssocID="{93CDCD75-4596-4DA4-98B6-E5F442A5B07E}" presName="imgShp" presStyleLbl="fgImgPlace1" presStyleIdx="3" presStyleCnt="7" custLinFactNeighborX="-72517" custLinFactNeighborY="-433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0EFC262-7B86-4C97-89DE-444B5247D048}" type="pres">
      <dgm:prSet presAssocID="{93CDCD75-4596-4DA4-98B6-E5F442A5B07E}" presName="txShp" presStyleLbl="node1" presStyleIdx="3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DD819-F9D0-4ABD-A795-F76977979DF9}" type="pres">
      <dgm:prSet presAssocID="{8380652D-ADF2-4165-AF52-095842D40E66}" presName="spacing" presStyleCnt="0"/>
      <dgm:spPr/>
    </dgm:pt>
    <dgm:pt modelId="{9B79AEBD-F110-4D1B-8D1A-7D28A59C6EF6}" type="pres">
      <dgm:prSet presAssocID="{7538D7A7-25A3-4F29-A34A-01A42CDBD048}" presName="composite" presStyleCnt="0"/>
      <dgm:spPr/>
    </dgm:pt>
    <dgm:pt modelId="{7C8DD74B-4C3B-49AD-9C7A-1601701B7A1C}" type="pres">
      <dgm:prSet presAssocID="{7538D7A7-25A3-4F29-A34A-01A42CDBD048}" presName="imgShp" presStyleLbl="fgImgPlace1" presStyleIdx="4" presStyleCnt="7" custLinFactNeighborX="-72517" custLinFactNeighborY="-433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12CC0F4-B074-48FA-8DB8-EB2196F2B6EB}" type="pres">
      <dgm:prSet presAssocID="{7538D7A7-25A3-4F29-A34A-01A42CDBD048}" presName="txShp" presStyleLbl="node1" presStyleIdx="4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8019E-325A-490A-BC69-B2DEFB4EA70F}" type="pres">
      <dgm:prSet presAssocID="{DF4CC64A-0E68-4CA7-B816-00948F75D53E}" presName="spacing" presStyleCnt="0"/>
      <dgm:spPr/>
    </dgm:pt>
    <dgm:pt modelId="{8F4566E9-8DA2-43C7-8648-895D5A7361BF}" type="pres">
      <dgm:prSet presAssocID="{B61CDB8D-8524-4F39-8FED-8892FADC2067}" presName="composite" presStyleCnt="0"/>
      <dgm:spPr/>
    </dgm:pt>
    <dgm:pt modelId="{7EDD0123-99E1-4AEC-9D9B-866E78E27435}" type="pres">
      <dgm:prSet presAssocID="{B61CDB8D-8524-4F39-8FED-8892FADC2067}" presName="imgShp" presStyleLbl="fgImgPlace1" presStyleIdx="5" presStyleCnt="7" custLinFactNeighborX="-72517" custLinFactNeighborY="-433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FC9B2C9-9256-4051-826B-4FF39EBB4C99}" type="pres">
      <dgm:prSet presAssocID="{B61CDB8D-8524-4F39-8FED-8892FADC2067}" presName="txShp" presStyleLbl="node1" presStyleIdx="5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1EF1-1995-4BA5-85A6-ED6095B7983B}" type="pres">
      <dgm:prSet presAssocID="{9C2BAA60-0E42-43BD-9604-5CC23225B3AC}" presName="spacing" presStyleCnt="0"/>
      <dgm:spPr/>
    </dgm:pt>
    <dgm:pt modelId="{07ADC663-2C58-42FB-8F99-867C6123DD17}" type="pres">
      <dgm:prSet presAssocID="{95BDDB44-7F16-4F74-B6F0-63B5A8E6E2F3}" presName="composite" presStyleCnt="0"/>
      <dgm:spPr/>
    </dgm:pt>
    <dgm:pt modelId="{656AAC22-9570-4D7E-B0D9-8995166E175F}" type="pres">
      <dgm:prSet presAssocID="{95BDDB44-7F16-4F74-B6F0-63B5A8E6E2F3}" presName="imgShp" presStyleLbl="fgImgPlace1" presStyleIdx="6" presStyleCnt="7" custLinFactNeighborX="-72517" custLinFactNeighborY="-433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930356C-9779-4E8A-88B5-857C222B531B}" type="pres">
      <dgm:prSet presAssocID="{95BDDB44-7F16-4F74-B6F0-63B5A8E6E2F3}" presName="txShp" presStyleLbl="node1" presStyleIdx="6" presStyleCnt="7" custScaleX="1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46872-F49C-45B9-AB16-E78D6420ADC8}" type="presOf" srcId="{DC6800AE-1585-4335-B6A7-69A474918F61}" destId="{56CEBC6C-B9B3-43C9-AEBF-E68201634DDB}" srcOrd="0" destOrd="0" presId="urn:microsoft.com/office/officeart/2005/8/layout/vList3#1"/>
    <dgm:cxn modelId="{29D11BED-66B6-4D37-B6FA-718C781AA827}" type="presOf" srcId="{6FF7D537-954D-455F-A82A-09AB245662D3}" destId="{8531EC63-5D30-4AD5-A446-F3C2E9913A5A}" srcOrd="0" destOrd="0" presId="urn:microsoft.com/office/officeart/2005/8/layout/vList3#1"/>
    <dgm:cxn modelId="{ED9B3F1F-8F10-485B-BDF7-5BB6C5690EA2}" type="presOf" srcId="{12C58A21-6580-4F4C-8213-86BD0E5C25B6}" destId="{B7C41445-303F-4A88-8B4A-C918C42E6354}" srcOrd="0" destOrd="0" presId="urn:microsoft.com/office/officeart/2005/8/layout/vList3#1"/>
    <dgm:cxn modelId="{3E62E40B-42E8-451B-86DA-45BA3FA071B5}" type="presOf" srcId="{7538D7A7-25A3-4F29-A34A-01A42CDBD048}" destId="{312CC0F4-B074-48FA-8DB8-EB2196F2B6EB}" srcOrd="0" destOrd="0" presId="urn:microsoft.com/office/officeart/2005/8/layout/vList3#1"/>
    <dgm:cxn modelId="{FB5B6FCE-5A8A-4F47-A2AC-0DBFA21355A5}" type="presOf" srcId="{93CDCD75-4596-4DA4-98B6-E5F442A5B07E}" destId="{F0EFC262-7B86-4C97-89DE-444B5247D048}" srcOrd="0" destOrd="0" presId="urn:microsoft.com/office/officeart/2005/8/layout/vList3#1"/>
    <dgm:cxn modelId="{4AC059EF-0641-4EB2-95EB-7DF05073F1B7}" srcId="{12C58A21-6580-4F4C-8213-86BD0E5C25B6}" destId="{9C3CCD9D-A360-47C8-B7DA-A2EC5C470C2B}" srcOrd="1" destOrd="0" parTransId="{F562F697-3FE1-4021-A238-AB3E0859264E}" sibTransId="{7D3FCBE3-32F3-4A81-A0ED-8CB598F1194D}"/>
    <dgm:cxn modelId="{B3DCEBB9-9BFC-40E8-BD79-11AD2B491EBA}" type="presOf" srcId="{9C3CCD9D-A360-47C8-B7DA-A2EC5C470C2B}" destId="{6F3142FB-30F1-455C-9486-070B6FEF07FF}" srcOrd="0" destOrd="0" presId="urn:microsoft.com/office/officeart/2005/8/layout/vList3#1"/>
    <dgm:cxn modelId="{B7B23A27-6DDD-4CAA-BB32-788BCA011D66}" srcId="{12C58A21-6580-4F4C-8213-86BD0E5C25B6}" destId="{7538D7A7-25A3-4F29-A34A-01A42CDBD048}" srcOrd="4" destOrd="0" parTransId="{2585ECD0-3554-4314-AF4A-B88498EBBB05}" sibTransId="{DF4CC64A-0E68-4CA7-B816-00948F75D53E}"/>
    <dgm:cxn modelId="{4BB19B14-76DD-4A39-92F6-8AC73F5E2679}" srcId="{12C58A21-6580-4F4C-8213-86BD0E5C25B6}" destId="{B61CDB8D-8524-4F39-8FED-8892FADC2067}" srcOrd="5" destOrd="0" parTransId="{3C1681EA-ED28-4C40-8292-B605380FBB9A}" sibTransId="{9C2BAA60-0E42-43BD-9604-5CC23225B3AC}"/>
    <dgm:cxn modelId="{A2A9B399-4125-4A08-A159-C2255D2BE003}" srcId="{12C58A21-6580-4F4C-8213-86BD0E5C25B6}" destId="{95BDDB44-7F16-4F74-B6F0-63B5A8E6E2F3}" srcOrd="6" destOrd="0" parTransId="{65BFB280-127B-45DF-9B73-0854D25A8AB3}" sibTransId="{64B40BAC-F72D-42BC-A47A-F7F247B433AE}"/>
    <dgm:cxn modelId="{295B4284-F316-45CD-AC04-62AE499AA9F5}" srcId="{12C58A21-6580-4F4C-8213-86BD0E5C25B6}" destId="{93CDCD75-4596-4DA4-98B6-E5F442A5B07E}" srcOrd="3" destOrd="0" parTransId="{A8F2031C-70C6-4B7F-BEEE-AFB7FCDC32E1}" sibTransId="{8380652D-ADF2-4165-AF52-095842D40E66}"/>
    <dgm:cxn modelId="{595031B8-A6E9-4162-905C-09EE117D07AF}" srcId="{12C58A21-6580-4F4C-8213-86BD0E5C25B6}" destId="{DC6800AE-1585-4335-B6A7-69A474918F61}" srcOrd="2" destOrd="0" parTransId="{6F5E3858-8187-495A-820C-04C70D1094FB}" sibTransId="{D6B6E32D-2B46-44DA-B80F-4235AE519674}"/>
    <dgm:cxn modelId="{7D49AE40-0B58-43B3-989D-5EEF5BFC594E}" type="presOf" srcId="{95BDDB44-7F16-4F74-B6F0-63B5A8E6E2F3}" destId="{8930356C-9779-4E8A-88B5-857C222B531B}" srcOrd="0" destOrd="0" presId="urn:microsoft.com/office/officeart/2005/8/layout/vList3#1"/>
    <dgm:cxn modelId="{A595B330-9D0B-46EA-8F5E-68202B6FBC2B}" type="presOf" srcId="{B61CDB8D-8524-4F39-8FED-8892FADC2067}" destId="{5FC9B2C9-9256-4051-826B-4FF39EBB4C99}" srcOrd="0" destOrd="0" presId="urn:microsoft.com/office/officeart/2005/8/layout/vList3#1"/>
    <dgm:cxn modelId="{87E86FC8-7766-4F7A-9F1F-EEF4E0ED5049}" srcId="{12C58A21-6580-4F4C-8213-86BD0E5C25B6}" destId="{6FF7D537-954D-455F-A82A-09AB245662D3}" srcOrd="0" destOrd="0" parTransId="{4D752933-756C-4405-B2FE-CB33A2926F28}" sibTransId="{00801708-7E8B-45B5-8373-7C089EE37C9A}"/>
    <dgm:cxn modelId="{87513C8B-5FAA-4EFE-A18E-D4C1A63E7B4C}" type="presParOf" srcId="{B7C41445-303F-4A88-8B4A-C918C42E6354}" destId="{5E5109D0-E271-4804-BE3E-EB7BFB5768BE}" srcOrd="0" destOrd="0" presId="urn:microsoft.com/office/officeart/2005/8/layout/vList3#1"/>
    <dgm:cxn modelId="{58EB1899-62B8-4254-9F00-EEBA92C579AB}" type="presParOf" srcId="{5E5109D0-E271-4804-BE3E-EB7BFB5768BE}" destId="{0E0782A8-0F32-45FB-83CF-E3FEFFE88B11}" srcOrd="0" destOrd="0" presId="urn:microsoft.com/office/officeart/2005/8/layout/vList3#1"/>
    <dgm:cxn modelId="{B1F8A9B9-A59B-4D60-A836-D7F9107D3598}" type="presParOf" srcId="{5E5109D0-E271-4804-BE3E-EB7BFB5768BE}" destId="{8531EC63-5D30-4AD5-A446-F3C2E9913A5A}" srcOrd="1" destOrd="0" presId="urn:microsoft.com/office/officeart/2005/8/layout/vList3#1"/>
    <dgm:cxn modelId="{1CB931D2-6ABF-4753-87F3-459CAA2E2466}" type="presParOf" srcId="{B7C41445-303F-4A88-8B4A-C918C42E6354}" destId="{8719FCE2-5062-42F8-AFEB-D0C90CFD9BCB}" srcOrd="1" destOrd="0" presId="urn:microsoft.com/office/officeart/2005/8/layout/vList3#1"/>
    <dgm:cxn modelId="{834A7FEC-4B4D-4748-B9DE-18AF450276E4}" type="presParOf" srcId="{B7C41445-303F-4A88-8B4A-C918C42E6354}" destId="{528AB295-45A9-4431-9849-C2312F61554B}" srcOrd="2" destOrd="0" presId="urn:microsoft.com/office/officeart/2005/8/layout/vList3#1"/>
    <dgm:cxn modelId="{CDE5ADAD-9A82-4F52-8164-C35BE7C80CA5}" type="presParOf" srcId="{528AB295-45A9-4431-9849-C2312F61554B}" destId="{997C2F08-E583-4267-8857-93D39A9F1B6D}" srcOrd="0" destOrd="0" presId="urn:microsoft.com/office/officeart/2005/8/layout/vList3#1"/>
    <dgm:cxn modelId="{F2590546-7C94-46B4-8175-BF000585F32B}" type="presParOf" srcId="{528AB295-45A9-4431-9849-C2312F61554B}" destId="{6F3142FB-30F1-455C-9486-070B6FEF07FF}" srcOrd="1" destOrd="0" presId="urn:microsoft.com/office/officeart/2005/8/layout/vList3#1"/>
    <dgm:cxn modelId="{DB1FC10A-A91B-4BB7-8959-7E1D198AF9D3}" type="presParOf" srcId="{B7C41445-303F-4A88-8B4A-C918C42E6354}" destId="{6089B981-FD53-4F1F-9BF1-102A46888A14}" srcOrd="3" destOrd="0" presId="urn:microsoft.com/office/officeart/2005/8/layout/vList3#1"/>
    <dgm:cxn modelId="{13609FE3-A8F4-4728-8BAB-DF4632A8BD57}" type="presParOf" srcId="{B7C41445-303F-4A88-8B4A-C918C42E6354}" destId="{02E530B9-76D6-4DFD-B0AA-808DEBB0C805}" srcOrd="4" destOrd="0" presId="urn:microsoft.com/office/officeart/2005/8/layout/vList3#1"/>
    <dgm:cxn modelId="{1BA6F52E-1C8D-45C3-AEF3-BAE2B397F844}" type="presParOf" srcId="{02E530B9-76D6-4DFD-B0AA-808DEBB0C805}" destId="{7CCFF029-4C15-4223-AB50-4246763F9BC7}" srcOrd="0" destOrd="0" presId="urn:microsoft.com/office/officeart/2005/8/layout/vList3#1"/>
    <dgm:cxn modelId="{A69F350F-AB0E-43BA-B405-AB73374D1184}" type="presParOf" srcId="{02E530B9-76D6-4DFD-B0AA-808DEBB0C805}" destId="{56CEBC6C-B9B3-43C9-AEBF-E68201634DDB}" srcOrd="1" destOrd="0" presId="urn:microsoft.com/office/officeart/2005/8/layout/vList3#1"/>
    <dgm:cxn modelId="{31E4DF73-7345-4C10-A17A-01265A3D3694}" type="presParOf" srcId="{B7C41445-303F-4A88-8B4A-C918C42E6354}" destId="{491A9115-33A2-4AB4-9088-D4DCE2EA470B}" srcOrd="5" destOrd="0" presId="urn:microsoft.com/office/officeart/2005/8/layout/vList3#1"/>
    <dgm:cxn modelId="{B41B21A2-D9FF-487E-904B-1E08F3B30680}" type="presParOf" srcId="{B7C41445-303F-4A88-8B4A-C918C42E6354}" destId="{FA5E4140-DA03-4930-A108-2C1A8827AB29}" srcOrd="6" destOrd="0" presId="urn:microsoft.com/office/officeart/2005/8/layout/vList3#1"/>
    <dgm:cxn modelId="{C154AEED-1607-4BDA-9711-C1A095AEBADA}" type="presParOf" srcId="{FA5E4140-DA03-4930-A108-2C1A8827AB29}" destId="{8D82B803-A9BC-4CE3-9269-D83732A1CF98}" srcOrd="0" destOrd="0" presId="urn:microsoft.com/office/officeart/2005/8/layout/vList3#1"/>
    <dgm:cxn modelId="{7088A9FD-CA16-4D8F-9FC4-64EE6F4EC731}" type="presParOf" srcId="{FA5E4140-DA03-4930-A108-2C1A8827AB29}" destId="{F0EFC262-7B86-4C97-89DE-444B5247D048}" srcOrd="1" destOrd="0" presId="urn:microsoft.com/office/officeart/2005/8/layout/vList3#1"/>
    <dgm:cxn modelId="{9179FA3E-C5F6-4D91-BEE8-9D7FF8434A56}" type="presParOf" srcId="{B7C41445-303F-4A88-8B4A-C918C42E6354}" destId="{DE3DD819-F9D0-4ABD-A795-F76977979DF9}" srcOrd="7" destOrd="0" presId="urn:microsoft.com/office/officeart/2005/8/layout/vList3#1"/>
    <dgm:cxn modelId="{FD4F336A-AC09-4128-A5EA-71A353227CDC}" type="presParOf" srcId="{B7C41445-303F-4A88-8B4A-C918C42E6354}" destId="{9B79AEBD-F110-4D1B-8D1A-7D28A59C6EF6}" srcOrd="8" destOrd="0" presId="urn:microsoft.com/office/officeart/2005/8/layout/vList3#1"/>
    <dgm:cxn modelId="{B62FCFC1-90E4-4692-8AAC-286AB5847959}" type="presParOf" srcId="{9B79AEBD-F110-4D1B-8D1A-7D28A59C6EF6}" destId="{7C8DD74B-4C3B-49AD-9C7A-1601701B7A1C}" srcOrd="0" destOrd="0" presId="urn:microsoft.com/office/officeart/2005/8/layout/vList3#1"/>
    <dgm:cxn modelId="{EAEDEDFF-4956-45D6-B629-47FC31019A70}" type="presParOf" srcId="{9B79AEBD-F110-4D1B-8D1A-7D28A59C6EF6}" destId="{312CC0F4-B074-48FA-8DB8-EB2196F2B6EB}" srcOrd="1" destOrd="0" presId="urn:microsoft.com/office/officeart/2005/8/layout/vList3#1"/>
    <dgm:cxn modelId="{07D13D6C-B266-4439-8647-02C2522CFE40}" type="presParOf" srcId="{B7C41445-303F-4A88-8B4A-C918C42E6354}" destId="{6B58019E-325A-490A-BC69-B2DEFB4EA70F}" srcOrd="9" destOrd="0" presId="urn:microsoft.com/office/officeart/2005/8/layout/vList3#1"/>
    <dgm:cxn modelId="{4ED625E5-DBB7-4A4B-BCB2-521EB99186EF}" type="presParOf" srcId="{B7C41445-303F-4A88-8B4A-C918C42E6354}" destId="{8F4566E9-8DA2-43C7-8648-895D5A7361BF}" srcOrd="10" destOrd="0" presId="urn:microsoft.com/office/officeart/2005/8/layout/vList3#1"/>
    <dgm:cxn modelId="{B20C0242-0150-40A0-8D12-9E788303A5D5}" type="presParOf" srcId="{8F4566E9-8DA2-43C7-8648-895D5A7361BF}" destId="{7EDD0123-99E1-4AEC-9D9B-866E78E27435}" srcOrd="0" destOrd="0" presId="urn:microsoft.com/office/officeart/2005/8/layout/vList3#1"/>
    <dgm:cxn modelId="{1681C2BA-8B05-4C76-BBB5-3385F80CB5C5}" type="presParOf" srcId="{8F4566E9-8DA2-43C7-8648-895D5A7361BF}" destId="{5FC9B2C9-9256-4051-826B-4FF39EBB4C99}" srcOrd="1" destOrd="0" presId="urn:microsoft.com/office/officeart/2005/8/layout/vList3#1"/>
    <dgm:cxn modelId="{2F58F9E6-385C-4219-9626-41B711EA51E9}" type="presParOf" srcId="{B7C41445-303F-4A88-8B4A-C918C42E6354}" destId="{FF3E1EF1-1995-4BA5-85A6-ED6095B7983B}" srcOrd="11" destOrd="0" presId="urn:microsoft.com/office/officeart/2005/8/layout/vList3#1"/>
    <dgm:cxn modelId="{EA60C841-3EE5-4E12-A98F-5BF29C161C5F}" type="presParOf" srcId="{B7C41445-303F-4A88-8B4A-C918C42E6354}" destId="{07ADC663-2C58-42FB-8F99-867C6123DD17}" srcOrd="12" destOrd="0" presId="urn:microsoft.com/office/officeart/2005/8/layout/vList3#1"/>
    <dgm:cxn modelId="{617026D9-53FA-4EBB-AB40-69B0290711DE}" type="presParOf" srcId="{07ADC663-2C58-42FB-8F99-867C6123DD17}" destId="{656AAC22-9570-4D7E-B0D9-8995166E175F}" srcOrd="0" destOrd="0" presId="urn:microsoft.com/office/officeart/2005/8/layout/vList3#1"/>
    <dgm:cxn modelId="{3B72AC24-79AF-43BF-879F-51BFD1732FE5}" type="presParOf" srcId="{07ADC663-2C58-42FB-8F99-867C6123DD17}" destId="{8930356C-9779-4E8A-88B5-857C222B53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69EB5-BB8D-49D2-91B0-451329EE945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F0CD4D-C1E6-4923-85C8-A2DE08F8505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660066"/>
              </a:solidFill>
            </a:rPr>
            <a:t>развивающее чтение</a:t>
          </a:r>
          <a:endParaRPr lang="ru-RU" sz="3200" b="1" dirty="0">
            <a:solidFill>
              <a:srgbClr val="660066"/>
            </a:solidFill>
          </a:endParaRPr>
        </a:p>
      </dgm:t>
    </dgm:pt>
    <dgm:pt modelId="{6ED24807-0E5C-4DD1-991B-DA392648E31A}" type="parTrans" cxnId="{0FF55A23-338D-4FA0-AA62-7898B8BE7AAD}">
      <dgm:prSet/>
      <dgm:spPr/>
      <dgm:t>
        <a:bodyPr/>
        <a:lstStyle/>
        <a:p>
          <a:endParaRPr lang="ru-RU"/>
        </a:p>
      </dgm:t>
    </dgm:pt>
    <dgm:pt modelId="{EB95A6B0-923B-44EA-AD7B-806DBE6547F8}" type="sibTrans" cxnId="{0FF55A23-338D-4FA0-AA62-7898B8BE7AAD}">
      <dgm:prSet/>
      <dgm:spPr/>
      <dgm:t>
        <a:bodyPr/>
        <a:lstStyle/>
        <a:p>
          <a:endParaRPr lang="ru-RU"/>
        </a:p>
      </dgm:t>
    </dgm:pt>
    <dgm:pt modelId="{E7A4FF67-FBAF-4D20-AB05-3E9AB0F1C81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Читательская компетентность  </a:t>
          </a:r>
          <a:endParaRPr lang="ru-RU" sz="2800" b="1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89B3CA-1956-4852-8D49-78378BEF3C7B}" type="parTrans" cxnId="{0D91A153-AA05-4A05-9774-32F008B2FCAB}">
      <dgm:prSet/>
      <dgm:spPr/>
      <dgm:t>
        <a:bodyPr/>
        <a:lstStyle/>
        <a:p>
          <a:endParaRPr lang="ru-RU"/>
        </a:p>
      </dgm:t>
    </dgm:pt>
    <dgm:pt modelId="{2355771D-7535-4E8C-8C09-97B05DA1B796}" type="sibTrans" cxnId="{0D91A153-AA05-4A05-9774-32F008B2FCAB}">
      <dgm:prSet/>
      <dgm:spPr/>
      <dgm:t>
        <a:bodyPr/>
        <a:lstStyle/>
        <a:p>
          <a:endParaRPr lang="ru-RU"/>
        </a:p>
      </dgm:t>
    </dgm:pt>
    <dgm:pt modelId="{25540714-1848-4488-BA4C-98335462A271}">
      <dgm:prSet phldrT="[Текст]" custT="1"/>
      <dgm:spPr/>
      <dgm:t>
        <a:bodyPr/>
        <a:lstStyle/>
        <a:p>
          <a:r>
            <a:rPr lang="ru-RU" sz="1400" b="1" dirty="0" smtClean="0"/>
            <a:t>совокупность знаний, умений и навыков, позволяющих человеку отбирать, понимать, организовывать информацию, представленную  в знаково-буквенной форме, и успешно ее использовать в личных и общественных целях.</a:t>
          </a:r>
          <a:endParaRPr lang="ru-RU" sz="1400" b="1" dirty="0"/>
        </a:p>
      </dgm:t>
    </dgm:pt>
    <dgm:pt modelId="{FAF18BD5-BEFA-45F5-ABC3-7752225F0168}" type="parTrans" cxnId="{E7C7C681-13F2-4A53-B636-84B89B99F99C}">
      <dgm:prSet/>
      <dgm:spPr/>
      <dgm:t>
        <a:bodyPr/>
        <a:lstStyle/>
        <a:p>
          <a:endParaRPr lang="ru-RU"/>
        </a:p>
      </dgm:t>
    </dgm:pt>
    <dgm:pt modelId="{DD8916A3-539D-4FEE-BF93-C62846FF0D2F}" type="sibTrans" cxnId="{E7C7C681-13F2-4A53-B636-84B89B99F99C}">
      <dgm:prSet/>
      <dgm:spPr/>
      <dgm:t>
        <a:bodyPr/>
        <a:lstStyle/>
        <a:p>
          <a:endParaRPr lang="ru-RU"/>
        </a:p>
      </dgm:t>
    </dgm:pt>
    <dgm:pt modelId="{3445EF90-FBDF-4442-93FA-F674D82D2BC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качество сохранения прочитанного, сформированное на основе общей культуры человека, обеспечивающее возможность решения возникающих учебно-академических, социальных, а впоследствии и профессиональных задач адекватно ситуациям в широком социальном взаимодействии и образовательно-профессиональной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77BBA2FF-E253-46CB-837F-6C8FD46B3C4E}" type="parTrans" cxnId="{0EFB6407-EDE2-4E48-BA29-D1560E74F8FB}">
      <dgm:prSet/>
      <dgm:spPr/>
      <dgm:t>
        <a:bodyPr/>
        <a:lstStyle/>
        <a:p>
          <a:endParaRPr lang="ru-RU"/>
        </a:p>
      </dgm:t>
    </dgm:pt>
    <dgm:pt modelId="{42114C75-4C07-4A58-8266-886EC27653A1}" type="sibTrans" cxnId="{0EFB6407-EDE2-4E48-BA29-D1560E74F8FB}">
      <dgm:prSet/>
      <dgm:spPr/>
      <dgm:t>
        <a:bodyPr/>
        <a:lstStyle/>
        <a:p>
          <a:endParaRPr lang="ru-RU"/>
        </a:p>
      </dgm:t>
    </dgm:pt>
    <dgm:pt modelId="{6A5720B0-F9BB-4224-98BE-2C7192F75D6D}" type="pres">
      <dgm:prSet presAssocID="{31B69EB5-BB8D-49D2-91B0-451329EE9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13F0C-8272-46C0-8021-CA6163153935}" type="pres">
      <dgm:prSet presAssocID="{3445EF90-FBDF-4442-93FA-F674D82D2BC9}" presName="boxAndChildren" presStyleCnt="0"/>
      <dgm:spPr/>
    </dgm:pt>
    <dgm:pt modelId="{CAEA0AB8-3334-4D02-95CF-DF0E0A311CC0}" type="pres">
      <dgm:prSet presAssocID="{3445EF90-FBDF-4442-93FA-F674D82D2BC9}" presName="parentTextBox" presStyleLbl="node1" presStyleIdx="0" presStyleCnt="3" custScaleY="134356"/>
      <dgm:spPr/>
      <dgm:t>
        <a:bodyPr/>
        <a:lstStyle/>
        <a:p>
          <a:endParaRPr lang="ru-RU"/>
        </a:p>
      </dgm:t>
    </dgm:pt>
    <dgm:pt modelId="{80CCA3D2-01D9-48C2-ACE9-CD51C7B8D675}" type="pres">
      <dgm:prSet presAssocID="{2355771D-7535-4E8C-8C09-97B05DA1B796}" presName="sp" presStyleCnt="0"/>
      <dgm:spPr/>
    </dgm:pt>
    <dgm:pt modelId="{511B7667-0821-46C9-80DE-72568BEEB3BD}" type="pres">
      <dgm:prSet presAssocID="{E7A4FF67-FBAF-4D20-AB05-3E9AB0F1C816}" presName="arrowAndChildren" presStyleCnt="0"/>
      <dgm:spPr/>
    </dgm:pt>
    <dgm:pt modelId="{6A02C177-7CCD-4C68-BF7E-F1FC72B21260}" type="pres">
      <dgm:prSet presAssocID="{E7A4FF67-FBAF-4D20-AB05-3E9AB0F1C81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7B7E9F5-1B9E-4D26-B8C1-F5573847FF1B}" type="pres">
      <dgm:prSet presAssocID="{E7A4FF67-FBAF-4D20-AB05-3E9AB0F1C816}" presName="arrow" presStyleLbl="node1" presStyleIdx="1" presStyleCnt="3" custScaleY="173184"/>
      <dgm:spPr/>
      <dgm:t>
        <a:bodyPr/>
        <a:lstStyle/>
        <a:p>
          <a:endParaRPr lang="ru-RU"/>
        </a:p>
      </dgm:t>
    </dgm:pt>
    <dgm:pt modelId="{F604830B-3830-4708-B87A-30FD284B8BDF}" type="pres">
      <dgm:prSet presAssocID="{E7A4FF67-FBAF-4D20-AB05-3E9AB0F1C816}" presName="descendantArrow" presStyleCnt="0"/>
      <dgm:spPr/>
    </dgm:pt>
    <dgm:pt modelId="{A4ED7573-DDC3-4C06-ADBB-2EF598640D99}" type="pres">
      <dgm:prSet presAssocID="{25540714-1848-4488-BA4C-98335462A271}" presName="childTextArrow" presStyleLbl="fgAccFollowNode1" presStyleIdx="0" presStyleCnt="1" custScaleY="24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AFB99-1AE6-402B-847B-037C3B693029}" type="pres">
      <dgm:prSet presAssocID="{EB95A6B0-923B-44EA-AD7B-806DBE6547F8}" presName="sp" presStyleCnt="0"/>
      <dgm:spPr/>
    </dgm:pt>
    <dgm:pt modelId="{234F8DCA-5C9D-49F1-8BB1-61802B7C8A99}" type="pres">
      <dgm:prSet presAssocID="{A7F0CD4D-C1E6-4923-85C8-A2DE08F8505E}" presName="arrowAndChildren" presStyleCnt="0"/>
      <dgm:spPr/>
    </dgm:pt>
    <dgm:pt modelId="{98B835D5-0A25-43C2-B25E-481291B1EDAA}" type="pres">
      <dgm:prSet presAssocID="{A7F0CD4D-C1E6-4923-85C8-A2DE08F8505E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EFB6407-EDE2-4E48-BA29-D1560E74F8FB}" srcId="{31B69EB5-BB8D-49D2-91B0-451329EE945E}" destId="{3445EF90-FBDF-4442-93FA-F674D82D2BC9}" srcOrd="2" destOrd="0" parTransId="{77BBA2FF-E253-46CB-837F-6C8FD46B3C4E}" sibTransId="{42114C75-4C07-4A58-8266-886EC27653A1}"/>
    <dgm:cxn modelId="{5BEFDE84-48C4-4752-9214-CF28025DE0D1}" type="presOf" srcId="{31B69EB5-BB8D-49D2-91B0-451329EE945E}" destId="{6A5720B0-F9BB-4224-98BE-2C7192F75D6D}" srcOrd="0" destOrd="0" presId="urn:microsoft.com/office/officeart/2005/8/layout/process4"/>
    <dgm:cxn modelId="{0D91A153-AA05-4A05-9774-32F008B2FCAB}" srcId="{31B69EB5-BB8D-49D2-91B0-451329EE945E}" destId="{E7A4FF67-FBAF-4D20-AB05-3E9AB0F1C816}" srcOrd="1" destOrd="0" parTransId="{5589B3CA-1956-4852-8D49-78378BEF3C7B}" sibTransId="{2355771D-7535-4E8C-8C09-97B05DA1B796}"/>
    <dgm:cxn modelId="{1F0AE25B-2911-43F0-9B70-A37A1608B913}" type="presOf" srcId="{E7A4FF67-FBAF-4D20-AB05-3E9AB0F1C816}" destId="{D7B7E9F5-1B9E-4D26-B8C1-F5573847FF1B}" srcOrd="1" destOrd="0" presId="urn:microsoft.com/office/officeart/2005/8/layout/process4"/>
    <dgm:cxn modelId="{E7C7C681-13F2-4A53-B636-84B89B99F99C}" srcId="{E7A4FF67-FBAF-4D20-AB05-3E9AB0F1C816}" destId="{25540714-1848-4488-BA4C-98335462A271}" srcOrd="0" destOrd="0" parTransId="{FAF18BD5-BEFA-45F5-ABC3-7752225F0168}" sibTransId="{DD8916A3-539D-4FEE-BF93-C62846FF0D2F}"/>
    <dgm:cxn modelId="{912017C0-EE3D-4FC4-82A4-96B30546C311}" type="presOf" srcId="{E7A4FF67-FBAF-4D20-AB05-3E9AB0F1C816}" destId="{6A02C177-7CCD-4C68-BF7E-F1FC72B21260}" srcOrd="0" destOrd="0" presId="urn:microsoft.com/office/officeart/2005/8/layout/process4"/>
    <dgm:cxn modelId="{0FF55A23-338D-4FA0-AA62-7898B8BE7AAD}" srcId="{31B69EB5-BB8D-49D2-91B0-451329EE945E}" destId="{A7F0CD4D-C1E6-4923-85C8-A2DE08F8505E}" srcOrd="0" destOrd="0" parTransId="{6ED24807-0E5C-4DD1-991B-DA392648E31A}" sibTransId="{EB95A6B0-923B-44EA-AD7B-806DBE6547F8}"/>
    <dgm:cxn modelId="{A0CE354A-958A-4159-913A-20D7288B471E}" type="presOf" srcId="{A7F0CD4D-C1E6-4923-85C8-A2DE08F8505E}" destId="{98B835D5-0A25-43C2-B25E-481291B1EDAA}" srcOrd="0" destOrd="0" presId="urn:microsoft.com/office/officeart/2005/8/layout/process4"/>
    <dgm:cxn modelId="{E3601224-9DCD-4381-9015-A7B4A85F1EC7}" type="presOf" srcId="{3445EF90-FBDF-4442-93FA-F674D82D2BC9}" destId="{CAEA0AB8-3334-4D02-95CF-DF0E0A311CC0}" srcOrd="0" destOrd="0" presId="urn:microsoft.com/office/officeart/2005/8/layout/process4"/>
    <dgm:cxn modelId="{ACB26CD6-455B-4E28-BCE8-8AD195E089BA}" type="presOf" srcId="{25540714-1848-4488-BA4C-98335462A271}" destId="{A4ED7573-DDC3-4C06-ADBB-2EF598640D99}" srcOrd="0" destOrd="0" presId="urn:microsoft.com/office/officeart/2005/8/layout/process4"/>
    <dgm:cxn modelId="{5C9A63FE-9B92-420C-9DC7-98638F0CBB39}" type="presParOf" srcId="{6A5720B0-F9BB-4224-98BE-2C7192F75D6D}" destId="{F0C13F0C-8272-46C0-8021-CA6163153935}" srcOrd="0" destOrd="0" presId="urn:microsoft.com/office/officeart/2005/8/layout/process4"/>
    <dgm:cxn modelId="{6633C49C-8F86-4F0E-BDC2-0C464160998A}" type="presParOf" srcId="{F0C13F0C-8272-46C0-8021-CA6163153935}" destId="{CAEA0AB8-3334-4D02-95CF-DF0E0A311CC0}" srcOrd="0" destOrd="0" presId="urn:microsoft.com/office/officeart/2005/8/layout/process4"/>
    <dgm:cxn modelId="{4F5F994B-45CA-4CD6-8646-A1A6F68DD4FA}" type="presParOf" srcId="{6A5720B0-F9BB-4224-98BE-2C7192F75D6D}" destId="{80CCA3D2-01D9-48C2-ACE9-CD51C7B8D675}" srcOrd="1" destOrd="0" presId="urn:microsoft.com/office/officeart/2005/8/layout/process4"/>
    <dgm:cxn modelId="{F9B401F9-08F3-4110-B2A8-A107E225B9BA}" type="presParOf" srcId="{6A5720B0-F9BB-4224-98BE-2C7192F75D6D}" destId="{511B7667-0821-46C9-80DE-72568BEEB3BD}" srcOrd="2" destOrd="0" presId="urn:microsoft.com/office/officeart/2005/8/layout/process4"/>
    <dgm:cxn modelId="{77B26DE3-4148-40AF-B7DD-C4DBEC7B03FB}" type="presParOf" srcId="{511B7667-0821-46C9-80DE-72568BEEB3BD}" destId="{6A02C177-7CCD-4C68-BF7E-F1FC72B21260}" srcOrd="0" destOrd="0" presId="urn:microsoft.com/office/officeart/2005/8/layout/process4"/>
    <dgm:cxn modelId="{46EE8E67-AE61-4863-82FE-568B739012D6}" type="presParOf" srcId="{511B7667-0821-46C9-80DE-72568BEEB3BD}" destId="{D7B7E9F5-1B9E-4D26-B8C1-F5573847FF1B}" srcOrd="1" destOrd="0" presId="urn:microsoft.com/office/officeart/2005/8/layout/process4"/>
    <dgm:cxn modelId="{08C430FE-AA61-4BF9-8801-20C898B3E65A}" type="presParOf" srcId="{511B7667-0821-46C9-80DE-72568BEEB3BD}" destId="{F604830B-3830-4708-B87A-30FD284B8BDF}" srcOrd="2" destOrd="0" presId="urn:microsoft.com/office/officeart/2005/8/layout/process4"/>
    <dgm:cxn modelId="{7ABB11FE-BD16-4EF3-88A0-EB7FCD3A3F97}" type="presParOf" srcId="{F604830B-3830-4708-B87A-30FD284B8BDF}" destId="{A4ED7573-DDC3-4C06-ADBB-2EF598640D99}" srcOrd="0" destOrd="0" presId="urn:microsoft.com/office/officeart/2005/8/layout/process4"/>
    <dgm:cxn modelId="{5C1F6206-167C-4C2B-B1F1-486540F6E557}" type="presParOf" srcId="{6A5720B0-F9BB-4224-98BE-2C7192F75D6D}" destId="{61AAFB99-1AE6-402B-847B-037C3B693029}" srcOrd="3" destOrd="0" presId="urn:microsoft.com/office/officeart/2005/8/layout/process4"/>
    <dgm:cxn modelId="{154189E7-E782-481F-B60B-FE9D50C160EC}" type="presParOf" srcId="{6A5720B0-F9BB-4224-98BE-2C7192F75D6D}" destId="{234F8DCA-5C9D-49F1-8BB1-61802B7C8A99}" srcOrd="4" destOrd="0" presId="urn:microsoft.com/office/officeart/2005/8/layout/process4"/>
    <dgm:cxn modelId="{3C57BA0A-6649-4067-A869-DD805CA83090}" type="presParOf" srcId="{234F8DCA-5C9D-49F1-8BB1-61802B7C8A99}" destId="{98B835D5-0A25-43C2-B25E-481291B1ED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65B98-CCE1-4BCC-BE9A-B24598E2F1A7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90A2FA-1389-49B0-A8AF-C7478F7318C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Информационная  компетентность</a:t>
          </a:r>
          <a:endParaRPr lang="ru-RU" sz="2800" dirty="0">
            <a:solidFill>
              <a:srgbClr val="FF0000"/>
            </a:solidFill>
          </a:endParaRPr>
        </a:p>
      </dgm:t>
    </dgm:pt>
    <dgm:pt modelId="{796651B9-780B-4885-A067-E99FDAF35020}" type="parTrans" cxnId="{D9A9E476-EFFF-4AA8-A78F-CB2D6F4A89CE}">
      <dgm:prSet/>
      <dgm:spPr/>
      <dgm:t>
        <a:bodyPr/>
        <a:lstStyle/>
        <a:p>
          <a:endParaRPr lang="ru-RU"/>
        </a:p>
      </dgm:t>
    </dgm:pt>
    <dgm:pt modelId="{C947B88A-BE16-4817-A7B6-4CB421AA3BF9}" type="sibTrans" cxnId="{D9A9E476-EFFF-4AA8-A78F-CB2D6F4A89CE}">
      <dgm:prSet/>
      <dgm:spPr/>
      <dgm:t>
        <a:bodyPr/>
        <a:lstStyle/>
        <a:p>
          <a:endParaRPr lang="ru-RU"/>
        </a:p>
      </dgm:t>
    </dgm:pt>
    <dgm:pt modelId="{1D4AF096-D3AF-4797-B040-776C904128F4}">
      <dgm:prSet phldrT="[Текст]" custT="1"/>
      <dgm:spPr/>
      <dgm:t>
        <a:bodyPr/>
        <a:lstStyle/>
        <a:p>
          <a:r>
            <a:rPr lang="ru-RU" sz="1400" b="1" dirty="0" smtClean="0"/>
            <a:t>способность и умение самостоятельно искать, анализировать, отбирать, обрабатывать и передавать информацию при помощи устных и письменных коммуникативных информационных технологий. </a:t>
          </a:r>
          <a:endParaRPr lang="ru-RU" sz="1400" b="1" dirty="0"/>
        </a:p>
      </dgm:t>
    </dgm:pt>
    <dgm:pt modelId="{CC6DDDB0-9DDF-4B9D-A1C2-F4983750DEA1}" type="parTrans" cxnId="{3D656182-96AE-44F2-9D3F-AB0C392223E6}">
      <dgm:prSet/>
      <dgm:spPr/>
      <dgm:t>
        <a:bodyPr/>
        <a:lstStyle/>
        <a:p>
          <a:endParaRPr lang="ru-RU"/>
        </a:p>
      </dgm:t>
    </dgm:pt>
    <dgm:pt modelId="{5AA61BEF-E34C-4A67-ABDA-A4EA65B21828}" type="sibTrans" cxnId="{3D656182-96AE-44F2-9D3F-AB0C392223E6}">
      <dgm:prSet/>
      <dgm:spPr/>
      <dgm:t>
        <a:bodyPr/>
        <a:lstStyle/>
        <a:p>
          <a:endParaRPr lang="ru-RU"/>
        </a:p>
      </dgm:t>
    </dgm:pt>
    <dgm:pt modelId="{EEF5D679-DE5E-4CFE-8590-220DA5726769}" type="pres">
      <dgm:prSet presAssocID="{D7165B98-CCE1-4BCC-BE9A-B24598E2F1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69A2C-FF48-4D66-807D-7AD32E96EE6C}" type="pres">
      <dgm:prSet presAssocID="{5190A2FA-1389-49B0-A8AF-C7478F7318CF}" presName="boxAndChildren" presStyleCnt="0"/>
      <dgm:spPr/>
    </dgm:pt>
    <dgm:pt modelId="{7CD75E13-C97A-4EBF-93F5-057C02F60CEE}" type="pres">
      <dgm:prSet presAssocID="{5190A2FA-1389-49B0-A8AF-C7478F7318CF}" presName="parentTextBox" presStyleLbl="node1" presStyleIdx="0" presStyleCnt="1"/>
      <dgm:spPr/>
      <dgm:t>
        <a:bodyPr/>
        <a:lstStyle/>
        <a:p>
          <a:endParaRPr lang="ru-RU"/>
        </a:p>
      </dgm:t>
    </dgm:pt>
    <dgm:pt modelId="{B9659918-9205-4C86-80A1-3A53CBE4DBE7}" type="pres">
      <dgm:prSet presAssocID="{5190A2FA-1389-49B0-A8AF-C7478F7318CF}" presName="entireBox" presStyleLbl="node1" presStyleIdx="0" presStyleCnt="1"/>
      <dgm:spPr/>
      <dgm:t>
        <a:bodyPr/>
        <a:lstStyle/>
        <a:p>
          <a:endParaRPr lang="ru-RU"/>
        </a:p>
      </dgm:t>
    </dgm:pt>
    <dgm:pt modelId="{51B7C92C-E435-4EE0-A263-E8CC59B08D66}" type="pres">
      <dgm:prSet presAssocID="{5190A2FA-1389-49B0-A8AF-C7478F7318CF}" presName="descendantBox" presStyleCnt="0"/>
      <dgm:spPr/>
    </dgm:pt>
    <dgm:pt modelId="{D4E32B91-5874-4073-B3B1-ABCBEE502382}" type="pres">
      <dgm:prSet presAssocID="{1D4AF096-D3AF-4797-B040-776C904128F4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9E476-EFFF-4AA8-A78F-CB2D6F4A89CE}" srcId="{D7165B98-CCE1-4BCC-BE9A-B24598E2F1A7}" destId="{5190A2FA-1389-49B0-A8AF-C7478F7318CF}" srcOrd="0" destOrd="0" parTransId="{796651B9-780B-4885-A067-E99FDAF35020}" sibTransId="{C947B88A-BE16-4817-A7B6-4CB421AA3BF9}"/>
    <dgm:cxn modelId="{013F350A-05E2-4311-B288-E99384ED4AA2}" type="presOf" srcId="{1D4AF096-D3AF-4797-B040-776C904128F4}" destId="{D4E32B91-5874-4073-B3B1-ABCBEE502382}" srcOrd="0" destOrd="0" presId="urn:microsoft.com/office/officeart/2005/8/layout/process4"/>
    <dgm:cxn modelId="{C1BD1092-B1D3-4F39-AF67-3DE353AF2872}" type="presOf" srcId="{5190A2FA-1389-49B0-A8AF-C7478F7318CF}" destId="{B9659918-9205-4C86-80A1-3A53CBE4DBE7}" srcOrd="1" destOrd="0" presId="urn:microsoft.com/office/officeart/2005/8/layout/process4"/>
    <dgm:cxn modelId="{12140053-3D96-4B2C-8D93-4CC90A4BA7B8}" type="presOf" srcId="{5190A2FA-1389-49B0-A8AF-C7478F7318CF}" destId="{7CD75E13-C97A-4EBF-93F5-057C02F60CEE}" srcOrd="0" destOrd="0" presId="urn:microsoft.com/office/officeart/2005/8/layout/process4"/>
    <dgm:cxn modelId="{4ED300EA-5B21-4623-85C1-E91EF0F5420A}" type="presOf" srcId="{D7165B98-CCE1-4BCC-BE9A-B24598E2F1A7}" destId="{EEF5D679-DE5E-4CFE-8590-220DA5726769}" srcOrd="0" destOrd="0" presId="urn:microsoft.com/office/officeart/2005/8/layout/process4"/>
    <dgm:cxn modelId="{3D656182-96AE-44F2-9D3F-AB0C392223E6}" srcId="{5190A2FA-1389-49B0-A8AF-C7478F7318CF}" destId="{1D4AF096-D3AF-4797-B040-776C904128F4}" srcOrd="0" destOrd="0" parTransId="{CC6DDDB0-9DDF-4B9D-A1C2-F4983750DEA1}" sibTransId="{5AA61BEF-E34C-4A67-ABDA-A4EA65B21828}"/>
    <dgm:cxn modelId="{61D589FD-8A8D-476A-91B3-846ABDBEC16B}" type="presParOf" srcId="{EEF5D679-DE5E-4CFE-8590-220DA5726769}" destId="{D7069A2C-FF48-4D66-807D-7AD32E96EE6C}" srcOrd="0" destOrd="0" presId="urn:microsoft.com/office/officeart/2005/8/layout/process4"/>
    <dgm:cxn modelId="{69DC84B1-6044-4BFC-881D-8CB909EF125C}" type="presParOf" srcId="{D7069A2C-FF48-4D66-807D-7AD32E96EE6C}" destId="{7CD75E13-C97A-4EBF-93F5-057C02F60CEE}" srcOrd="0" destOrd="0" presId="urn:microsoft.com/office/officeart/2005/8/layout/process4"/>
    <dgm:cxn modelId="{243D2DB4-FEFF-47A0-B0B1-950547BE83D2}" type="presParOf" srcId="{D7069A2C-FF48-4D66-807D-7AD32E96EE6C}" destId="{B9659918-9205-4C86-80A1-3A53CBE4DBE7}" srcOrd="1" destOrd="0" presId="urn:microsoft.com/office/officeart/2005/8/layout/process4"/>
    <dgm:cxn modelId="{06674F89-7F73-4B5B-B2B9-8C9C63A40980}" type="presParOf" srcId="{D7069A2C-FF48-4D66-807D-7AD32E96EE6C}" destId="{51B7C92C-E435-4EE0-A263-E8CC59B08D66}" srcOrd="2" destOrd="0" presId="urn:microsoft.com/office/officeart/2005/8/layout/process4"/>
    <dgm:cxn modelId="{B1B3E791-964C-4D00-9D42-F4E93D805E9D}" type="presParOf" srcId="{51B7C92C-E435-4EE0-A263-E8CC59B08D66}" destId="{D4E32B91-5874-4073-B3B1-ABCBEE5023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C7161-A6E2-433D-B95E-9851FAC4512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9EF237-7931-4028-9E8C-E9E7C75465C2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30%</a:t>
          </a:r>
          <a:endParaRPr lang="ru-RU" b="1" dirty="0">
            <a:solidFill>
              <a:srgbClr val="800000"/>
            </a:solidFill>
          </a:endParaRPr>
        </a:p>
      </dgm:t>
    </dgm:pt>
    <dgm:pt modelId="{DA6B5554-1630-4E43-AB72-F7B71D1D11BA}" type="parTrans" cxnId="{81B4AFF2-E11A-4BA3-BD0C-3D44CD1FF51A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D9FCD037-B6D8-490C-B0EA-7DCC24205335}" type="sibTrans" cxnId="{81B4AFF2-E11A-4BA3-BD0C-3D44CD1FF51A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86483D77-F456-4B95-8A51-EABB085FE83A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недостаточный</a:t>
          </a:r>
          <a:endParaRPr lang="ru-RU" b="1" dirty="0">
            <a:solidFill>
              <a:srgbClr val="000099"/>
            </a:solidFill>
          </a:endParaRPr>
        </a:p>
      </dgm:t>
    </dgm:pt>
    <dgm:pt modelId="{4B392870-BC73-4F40-A092-126FDD0D3DF5}" type="parTrans" cxnId="{8E2ABBB5-A716-4445-9472-634B92C2ED8B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A1F468D4-7369-4F26-BE06-A79289C9512C}" type="sibTrans" cxnId="{8E2ABBB5-A716-4445-9472-634B92C2ED8B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6C6BEEC4-7984-46AC-8425-300C109FBF2D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30-49%</a:t>
          </a:r>
          <a:endParaRPr lang="ru-RU" b="1" dirty="0">
            <a:solidFill>
              <a:srgbClr val="800000"/>
            </a:solidFill>
          </a:endParaRPr>
        </a:p>
      </dgm:t>
    </dgm:pt>
    <dgm:pt modelId="{C2A5DB85-EFCC-470E-9452-C625500E4FA0}" type="parTrans" cxnId="{C3593032-D12F-432C-8960-BDA58E97D84F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F9B43540-DADA-438A-A770-E605E9C76A5C}" type="sibTrans" cxnId="{C3593032-D12F-432C-8960-BDA58E97D84F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EFCAA39A-AE65-464F-95F9-1A8AEC78A092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пониженный</a:t>
          </a:r>
          <a:endParaRPr lang="ru-RU" b="1" dirty="0">
            <a:solidFill>
              <a:srgbClr val="000099"/>
            </a:solidFill>
          </a:endParaRPr>
        </a:p>
      </dgm:t>
    </dgm:pt>
    <dgm:pt modelId="{A9DB6207-0D8C-4F27-AFB3-9FD8B2CC263B}" type="parTrans" cxnId="{DFD189FF-C782-4A6B-B376-084CB098AE82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AA15BBBB-BD2F-4CE4-ADE3-C4CA189DF588}" type="sibTrans" cxnId="{DFD189FF-C782-4A6B-B376-084CB098AE82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F614BC4C-1CF1-4EB4-B295-1F46A2EC52AD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50-75%</a:t>
          </a:r>
          <a:endParaRPr lang="ru-RU" b="1" dirty="0">
            <a:solidFill>
              <a:srgbClr val="800000"/>
            </a:solidFill>
          </a:endParaRPr>
        </a:p>
      </dgm:t>
    </dgm:pt>
    <dgm:pt modelId="{C958BF0C-A3A9-4A41-A109-0B39389F6657}" type="parTrans" cxnId="{BF588DFF-389A-465B-9E50-5E02350269EF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37BD9067-BBE2-411D-99DF-B24B2EEBC551}" type="sibTrans" cxnId="{BF588DFF-389A-465B-9E50-5E02350269EF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3A9BEB89-868B-46EF-A988-F61CC056BEC5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 базовый</a:t>
          </a:r>
          <a:endParaRPr lang="ru-RU" b="1" dirty="0">
            <a:solidFill>
              <a:srgbClr val="000099"/>
            </a:solidFill>
          </a:endParaRPr>
        </a:p>
      </dgm:t>
    </dgm:pt>
    <dgm:pt modelId="{16DDE84E-1F3A-42F2-AF81-C6D73A1D671C}" type="parTrans" cxnId="{D5335E51-8C76-4512-B035-59818A9401C6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B35406B5-DB90-4ACA-804F-D9FB3A9BFA97}" type="sibTrans" cxnId="{D5335E51-8C76-4512-B035-59818A9401C6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77976859-3DEF-4D43-B4EB-EDB274E5D169}">
      <dgm:prSet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75%</a:t>
          </a:r>
          <a:endParaRPr lang="ru-RU" b="1" dirty="0">
            <a:solidFill>
              <a:srgbClr val="800000"/>
            </a:solidFill>
          </a:endParaRPr>
        </a:p>
      </dgm:t>
    </dgm:pt>
    <dgm:pt modelId="{DD6B0B35-037A-461A-9FA5-D240903D9CF8}" type="parTrans" cxnId="{682CA32D-7235-49FA-99D8-753135FD3665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6B2E7BE0-E9CF-4949-A3E7-462CA56D3615}" type="sibTrans" cxnId="{682CA32D-7235-49FA-99D8-753135FD3665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0706881D-9961-43B8-847F-F172B721AFDB}">
      <dgm:prSet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повышенный</a:t>
          </a:r>
          <a:endParaRPr lang="ru-RU" b="1" dirty="0">
            <a:solidFill>
              <a:srgbClr val="000099"/>
            </a:solidFill>
          </a:endParaRPr>
        </a:p>
      </dgm:t>
    </dgm:pt>
    <dgm:pt modelId="{9EED6CF3-BDE6-4E41-8AD5-E95F5784759E}" type="parTrans" cxnId="{2880FB39-ED1E-4E32-86F1-588139D05A65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46532D4D-6256-4DBA-B4C4-3D3AC3759AC8}" type="sibTrans" cxnId="{2880FB39-ED1E-4E32-86F1-588139D05A65}">
      <dgm:prSet/>
      <dgm:spPr/>
      <dgm:t>
        <a:bodyPr/>
        <a:lstStyle/>
        <a:p>
          <a:endParaRPr lang="ru-RU" b="1">
            <a:solidFill>
              <a:srgbClr val="000099"/>
            </a:solidFill>
          </a:endParaRPr>
        </a:p>
      </dgm:t>
    </dgm:pt>
    <dgm:pt modelId="{A736DE7E-D60B-425F-B52C-9EDED689B44B}" type="pres">
      <dgm:prSet presAssocID="{EBCC7161-A6E2-433D-B95E-9851FAC451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273E5-A63F-4FB8-A227-E8B4CCDB015C}" type="pres">
      <dgm:prSet presAssocID="{2E9EF237-7931-4028-9E8C-E9E7C75465C2}" presName="composite" presStyleCnt="0"/>
      <dgm:spPr/>
    </dgm:pt>
    <dgm:pt modelId="{1DD1BD1D-B2D9-491B-BE08-8C8BB903E948}" type="pres">
      <dgm:prSet presAssocID="{2E9EF237-7931-4028-9E8C-E9E7C75465C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D2C17-D597-4A9E-888E-2A6298EB4DFA}" type="pres">
      <dgm:prSet presAssocID="{2E9EF237-7931-4028-9E8C-E9E7C75465C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A7086-8FF2-4C46-B70E-3B71F48CAA6D}" type="pres">
      <dgm:prSet presAssocID="{D9FCD037-B6D8-490C-B0EA-7DCC24205335}" presName="sp" presStyleCnt="0"/>
      <dgm:spPr/>
    </dgm:pt>
    <dgm:pt modelId="{7F1FA760-99B9-4253-9B04-A29E05D11D93}" type="pres">
      <dgm:prSet presAssocID="{6C6BEEC4-7984-46AC-8425-300C109FBF2D}" presName="composite" presStyleCnt="0"/>
      <dgm:spPr/>
    </dgm:pt>
    <dgm:pt modelId="{4D29C2D3-70AE-4C39-A102-B4914CF79DF4}" type="pres">
      <dgm:prSet presAssocID="{6C6BEEC4-7984-46AC-8425-300C109FBF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C404B-2530-4A83-8B04-8B668C1C0E9B}" type="pres">
      <dgm:prSet presAssocID="{6C6BEEC4-7984-46AC-8425-300C109FBF2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EA279-4515-42EB-9CF0-4A0175223B96}" type="pres">
      <dgm:prSet presAssocID="{F9B43540-DADA-438A-A770-E605E9C76A5C}" presName="sp" presStyleCnt="0"/>
      <dgm:spPr/>
    </dgm:pt>
    <dgm:pt modelId="{806D8278-E9D2-4D6E-84A4-538B9BA07723}" type="pres">
      <dgm:prSet presAssocID="{F614BC4C-1CF1-4EB4-B295-1F46A2EC52AD}" presName="composite" presStyleCnt="0"/>
      <dgm:spPr/>
    </dgm:pt>
    <dgm:pt modelId="{ABABFE37-1430-424E-BD7B-5F9DD2B28F54}" type="pres">
      <dgm:prSet presAssocID="{F614BC4C-1CF1-4EB4-B295-1F46A2EC52A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696F6-EA56-4E62-986E-DA3371896A07}" type="pres">
      <dgm:prSet presAssocID="{F614BC4C-1CF1-4EB4-B295-1F46A2EC52A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90DD0-32A4-4D68-89EA-4DDA48897752}" type="pres">
      <dgm:prSet presAssocID="{37BD9067-BBE2-411D-99DF-B24B2EEBC551}" presName="sp" presStyleCnt="0"/>
      <dgm:spPr/>
    </dgm:pt>
    <dgm:pt modelId="{29C8A4A1-26C2-4147-9D7A-530209BE76E6}" type="pres">
      <dgm:prSet presAssocID="{77976859-3DEF-4D43-B4EB-EDB274E5D169}" presName="composite" presStyleCnt="0"/>
      <dgm:spPr/>
    </dgm:pt>
    <dgm:pt modelId="{6A11390A-B046-474C-881C-798FBD44A093}" type="pres">
      <dgm:prSet presAssocID="{77976859-3DEF-4D43-B4EB-EDB274E5D1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5D160-09CD-4CA7-BB59-BA752B74F87B}" type="pres">
      <dgm:prSet presAssocID="{77976859-3DEF-4D43-B4EB-EDB274E5D1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ABBB5-A716-4445-9472-634B92C2ED8B}" srcId="{2E9EF237-7931-4028-9E8C-E9E7C75465C2}" destId="{86483D77-F456-4B95-8A51-EABB085FE83A}" srcOrd="0" destOrd="0" parTransId="{4B392870-BC73-4F40-A092-126FDD0D3DF5}" sibTransId="{A1F468D4-7369-4F26-BE06-A79289C9512C}"/>
    <dgm:cxn modelId="{BF588DFF-389A-465B-9E50-5E02350269EF}" srcId="{EBCC7161-A6E2-433D-B95E-9851FAC4512A}" destId="{F614BC4C-1CF1-4EB4-B295-1F46A2EC52AD}" srcOrd="2" destOrd="0" parTransId="{C958BF0C-A3A9-4A41-A109-0B39389F6657}" sibTransId="{37BD9067-BBE2-411D-99DF-B24B2EEBC551}"/>
    <dgm:cxn modelId="{2880FB39-ED1E-4E32-86F1-588139D05A65}" srcId="{77976859-3DEF-4D43-B4EB-EDB274E5D169}" destId="{0706881D-9961-43B8-847F-F172B721AFDB}" srcOrd="0" destOrd="0" parTransId="{9EED6CF3-BDE6-4E41-8AD5-E95F5784759E}" sibTransId="{46532D4D-6256-4DBA-B4C4-3D3AC3759AC8}"/>
    <dgm:cxn modelId="{E315EC3E-1D48-4702-A59D-BD7C1D892E8F}" type="presOf" srcId="{0706881D-9961-43B8-847F-F172B721AFDB}" destId="{1A85D160-09CD-4CA7-BB59-BA752B74F87B}" srcOrd="0" destOrd="0" presId="urn:microsoft.com/office/officeart/2005/8/layout/chevron2"/>
    <dgm:cxn modelId="{682CA32D-7235-49FA-99D8-753135FD3665}" srcId="{EBCC7161-A6E2-433D-B95E-9851FAC4512A}" destId="{77976859-3DEF-4D43-B4EB-EDB274E5D169}" srcOrd="3" destOrd="0" parTransId="{DD6B0B35-037A-461A-9FA5-D240903D9CF8}" sibTransId="{6B2E7BE0-E9CF-4949-A3E7-462CA56D3615}"/>
    <dgm:cxn modelId="{81B4AFF2-E11A-4BA3-BD0C-3D44CD1FF51A}" srcId="{EBCC7161-A6E2-433D-B95E-9851FAC4512A}" destId="{2E9EF237-7931-4028-9E8C-E9E7C75465C2}" srcOrd="0" destOrd="0" parTransId="{DA6B5554-1630-4E43-AB72-F7B71D1D11BA}" sibTransId="{D9FCD037-B6D8-490C-B0EA-7DCC24205335}"/>
    <dgm:cxn modelId="{7DCA3183-2234-444F-8672-78970AC083F2}" type="presOf" srcId="{77976859-3DEF-4D43-B4EB-EDB274E5D169}" destId="{6A11390A-B046-474C-881C-798FBD44A093}" srcOrd="0" destOrd="0" presId="urn:microsoft.com/office/officeart/2005/8/layout/chevron2"/>
    <dgm:cxn modelId="{479A4192-1969-460F-9BE6-2EE14AE792C4}" type="presOf" srcId="{86483D77-F456-4B95-8A51-EABB085FE83A}" destId="{FC3D2C17-D597-4A9E-888E-2A6298EB4DFA}" srcOrd="0" destOrd="0" presId="urn:microsoft.com/office/officeart/2005/8/layout/chevron2"/>
    <dgm:cxn modelId="{31B5B0D5-8E4E-4655-9BD0-9D7D8C547712}" type="presOf" srcId="{EBCC7161-A6E2-433D-B95E-9851FAC4512A}" destId="{A736DE7E-D60B-425F-B52C-9EDED689B44B}" srcOrd="0" destOrd="0" presId="urn:microsoft.com/office/officeart/2005/8/layout/chevron2"/>
    <dgm:cxn modelId="{DFD189FF-C782-4A6B-B376-084CB098AE82}" srcId="{6C6BEEC4-7984-46AC-8425-300C109FBF2D}" destId="{EFCAA39A-AE65-464F-95F9-1A8AEC78A092}" srcOrd="0" destOrd="0" parTransId="{A9DB6207-0D8C-4F27-AFB3-9FD8B2CC263B}" sibTransId="{AA15BBBB-BD2F-4CE4-ADE3-C4CA189DF588}"/>
    <dgm:cxn modelId="{08F2D414-EE20-4C21-B18D-F20320085897}" type="presOf" srcId="{3A9BEB89-868B-46EF-A988-F61CC056BEC5}" destId="{A25696F6-EA56-4E62-986E-DA3371896A07}" srcOrd="0" destOrd="0" presId="urn:microsoft.com/office/officeart/2005/8/layout/chevron2"/>
    <dgm:cxn modelId="{521E0E4B-8E2E-4B04-89F4-8CEA4DB75720}" type="presOf" srcId="{2E9EF237-7931-4028-9E8C-E9E7C75465C2}" destId="{1DD1BD1D-B2D9-491B-BE08-8C8BB903E948}" srcOrd="0" destOrd="0" presId="urn:microsoft.com/office/officeart/2005/8/layout/chevron2"/>
    <dgm:cxn modelId="{D5335E51-8C76-4512-B035-59818A9401C6}" srcId="{F614BC4C-1CF1-4EB4-B295-1F46A2EC52AD}" destId="{3A9BEB89-868B-46EF-A988-F61CC056BEC5}" srcOrd="0" destOrd="0" parTransId="{16DDE84E-1F3A-42F2-AF81-C6D73A1D671C}" sibTransId="{B35406B5-DB90-4ACA-804F-D9FB3A9BFA97}"/>
    <dgm:cxn modelId="{7C75B664-0B78-4E3C-898B-933E67B0FD94}" type="presOf" srcId="{F614BC4C-1CF1-4EB4-B295-1F46A2EC52AD}" destId="{ABABFE37-1430-424E-BD7B-5F9DD2B28F54}" srcOrd="0" destOrd="0" presId="urn:microsoft.com/office/officeart/2005/8/layout/chevron2"/>
    <dgm:cxn modelId="{A9E1A3D2-38E6-4371-AC81-81E7E69B76FD}" type="presOf" srcId="{EFCAA39A-AE65-464F-95F9-1A8AEC78A092}" destId="{390C404B-2530-4A83-8B04-8B668C1C0E9B}" srcOrd="0" destOrd="0" presId="urn:microsoft.com/office/officeart/2005/8/layout/chevron2"/>
    <dgm:cxn modelId="{C3593032-D12F-432C-8960-BDA58E97D84F}" srcId="{EBCC7161-A6E2-433D-B95E-9851FAC4512A}" destId="{6C6BEEC4-7984-46AC-8425-300C109FBF2D}" srcOrd="1" destOrd="0" parTransId="{C2A5DB85-EFCC-470E-9452-C625500E4FA0}" sibTransId="{F9B43540-DADA-438A-A770-E605E9C76A5C}"/>
    <dgm:cxn modelId="{E0326013-995A-42AD-A075-41852078B47E}" type="presOf" srcId="{6C6BEEC4-7984-46AC-8425-300C109FBF2D}" destId="{4D29C2D3-70AE-4C39-A102-B4914CF79DF4}" srcOrd="0" destOrd="0" presId="urn:microsoft.com/office/officeart/2005/8/layout/chevron2"/>
    <dgm:cxn modelId="{DA5A664C-444C-427E-8951-A5C6D0A47F88}" type="presParOf" srcId="{A736DE7E-D60B-425F-B52C-9EDED689B44B}" destId="{F2E273E5-A63F-4FB8-A227-E8B4CCDB015C}" srcOrd="0" destOrd="0" presId="urn:microsoft.com/office/officeart/2005/8/layout/chevron2"/>
    <dgm:cxn modelId="{99065F89-1128-43BA-9980-965CE3C36FEB}" type="presParOf" srcId="{F2E273E5-A63F-4FB8-A227-E8B4CCDB015C}" destId="{1DD1BD1D-B2D9-491B-BE08-8C8BB903E948}" srcOrd="0" destOrd="0" presId="urn:microsoft.com/office/officeart/2005/8/layout/chevron2"/>
    <dgm:cxn modelId="{6326FBE1-713E-4583-A843-0EFD6295BB0B}" type="presParOf" srcId="{F2E273E5-A63F-4FB8-A227-E8B4CCDB015C}" destId="{FC3D2C17-D597-4A9E-888E-2A6298EB4DFA}" srcOrd="1" destOrd="0" presId="urn:microsoft.com/office/officeart/2005/8/layout/chevron2"/>
    <dgm:cxn modelId="{3D5B1287-0F9A-433C-8E08-29916F59421A}" type="presParOf" srcId="{A736DE7E-D60B-425F-B52C-9EDED689B44B}" destId="{655A7086-8FF2-4C46-B70E-3B71F48CAA6D}" srcOrd="1" destOrd="0" presId="urn:microsoft.com/office/officeart/2005/8/layout/chevron2"/>
    <dgm:cxn modelId="{D855077A-5FF0-4377-913E-77D5760B46BB}" type="presParOf" srcId="{A736DE7E-D60B-425F-B52C-9EDED689B44B}" destId="{7F1FA760-99B9-4253-9B04-A29E05D11D93}" srcOrd="2" destOrd="0" presId="urn:microsoft.com/office/officeart/2005/8/layout/chevron2"/>
    <dgm:cxn modelId="{7B1497EE-9CB7-4347-8E7C-968E7EBC551C}" type="presParOf" srcId="{7F1FA760-99B9-4253-9B04-A29E05D11D93}" destId="{4D29C2D3-70AE-4C39-A102-B4914CF79DF4}" srcOrd="0" destOrd="0" presId="urn:microsoft.com/office/officeart/2005/8/layout/chevron2"/>
    <dgm:cxn modelId="{A55E2117-A14A-477D-A617-1668B587A881}" type="presParOf" srcId="{7F1FA760-99B9-4253-9B04-A29E05D11D93}" destId="{390C404B-2530-4A83-8B04-8B668C1C0E9B}" srcOrd="1" destOrd="0" presId="urn:microsoft.com/office/officeart/2005/8/layout/chevron2"/>
    <dgm:cxn modelId="{E2E9AFBB-F493-419D-B1F3-223429511B37}" type="presParOf" srcId="{A736DE7E-D60B-425F-B52C-9EDED689B44B}" destId="{F55EA279-4515-42EB-9CF0-4A0175223B96}" srcOrd="3" destOrd="0" presId="urn:microsoft.com/office/officeart/2005/8/layout/chevron2"/>
    <dgm:cxn modelId="{489BDED6-D134-4EC1-B8A9-2D70BC4619FC}" type="presParOf" srcId="{A736DE7E-D60B-425F-B52C-9EDED689B44B}" destId="{806D8278-E9D2-4D6E-84A4-538B9BA07723}" srcOrd="4" destOrd="0" presId="urn:microsoft.com/office/officeart/2005/8/layout/chevron2"/>
    <dgm:cxn modelId="{556E948E-F3C2-4DA6-97D3-9321ABA88A30}" type="presParOf" srcId="{806D8278-E9D2-4D6E-84A4-538B9BA07723}" destId="{ABABFE37-1430-424E-BD7B-5F9DD2B28F54}" srcOrd="0" destOrd="0" presId="urn:microsoft.com/office/officeart/2005/8/layout/chevron2"/>
    <dgm:cxn modelId="{7A87DF49-5177-4ED9-BEDE-683A98B031EE}" type="presParOf" srcId="{806D8278-E9D2-4D6E-84A4-538B9BA07723}" destId="{A25696F6-EA56-4E62-986E-DA3371896A07}" srcOrd="1" destOrd="0" presId="urn:microsoft.com/office/officeart/2005/8/layout/chevron2"/>
    <dgm:cxn modelId="{84E39880-91CA-4A29-9917-5DF12A30755F}" type="presParOf" srcId="{A736DE7E-D60B-425F-B52C-9EDED689B44B}" destId="{EC290DD0-32A4-4D68-89EA-4DDA48897752}" srcOrd="5" destOrd="0" presId="urn:microsoft.com/office/officeart/2005/8/layout/chevron2"/>
    <dgm:cxn modelId="{FD6E5F0B-9DED-4EAC-8F3B-84528A31E7E9}" type="presParOf" srcId="{A736DE7E-D60B-425F-B52C-9EDED689B44B}" destId="{29C8A4A1-26C2-4147-9D7A-530209BE76E6}" srcOrd="6" destOrd="0" presId="urn:microsoft.com/office/officeart/2005/8/layout/chevron2"/>
    <dgm:cxn modelId="{BFFAD4DF-DB88-464F-AF6F-3C037A3922C6}" type="presParOf" srcId="{29C8A4A1-26C2-4147-9D7A-530209BE76E6}" destId="{6A11390A-B046-474C-881C-798FBD44A093}" srcOrd="0" destOrd="0" presId="urn:microsoft.com/office/officeart/2005/8/layout/chevron2"/>
    <dgm:cxn modelId="{9B8A7907-D643-4DA1-B123-88C1439C2BFF}" type="presParOf" srcId="{29C8A4A1-26C2-4147-9D7A-530209BE76E6}" destId="{1A85D160-09CD-4CA7-BB59-BA752B74F8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4DBEFD-8130-44B2-8286-956693B2FD66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059781-823E-4C5E-BDBF-B5F1EF09C1A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I уровень</a:t>
          </a:r>
          <a:r>
            <a:rPr lang="ru-RU" sz="3600" dirty="0" smtClean="0">
              <a:solidFill>
                <a:srgbClr val="FF0000"/>
              </a:solidFill>
            </a:rPr>
            <a:t>  </a:t>
          </a:r>
        </a:p>
        <a:p>
          <a:r>
            <a:rPr lang="ru-RU" sz="3200" b="1" dirty="0" smtClean="0">
              <a:solidFill>
                <a:srgbClr val="FFFF00"/>
              </a:solidFill>
            </a:rPr>
            <a:t>Что? Кто? Где? Когда? Какой?</a:t>
          </a:r>
          <a:endParaRPr lang="ru-RU" sz="3200" b="1" dirty="0">
            <a:solidFill>
              <a:srgbClr val="FFFF00"/>
            </a:solidFill>
          </a:endParaRPr>
        </a:p>
      </dgm:t>
    </dgm:pt>
    <dgm:pt modelId="{F190002D-BE7F-4B01-A9B6-30785586A9F3}" type="parTrans" cxnId="{A5E3D4BD-88CB-48D1-8AC4-6FDBB151D31F}">
      <dgm:prSet/>
      <dgm:spPr/>
      <dgm:t>
        <a:bodyPr/>
        <a:lstStyle/>
        <a:p>
          <a:endParaRPr lang="ru-RU"/>
        </a:p>
      </dgm:t>
    </dgm:pt>
    <dgm:pt modelId="{86244A77-CAC4-4873-A1CE-46B5A0E1CD05}" type="sibTrans" cxnId="{A5E3D4BD-88CB-48D1-8AC4-6FDBB151D31F}">
      <dgm:prSet/>
      <dgm:spPr/>
      <dgm:t>
        <a:bodyPr/>
        <a:lstStyle/>
        <a:p>
          <a:endParaRPr lang="ru-RU"/>
        </a:p>
      </dgm:t>
    </dgm:pt>
    <dgm:pt modelId="{CCD328D2-0926-443D-B8A4-2D489434227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II уровень</a:t>
          </a:r>
        </a:p>
        <a:p>
          <a:r>
            <a:rPr lang="ru-RU" sz="3200" b="1" dirty="0" smtClean="0">
              <a:solidFill>
                <a:srgbClr val="FFFF00"/>
              </a:solidFill>
            </a:rPr>
            <a:t>Как устроен текст? </a:t>
          </a:r>
          <a:endParaRPr lang="ru-RU" sz="3200" b="1" dirty="0">
            <a:solidFill>
              <a:srgbClr val="FFFF00"/>
            </a:solidFill>
          </a:endParaRPr>
        </a:p>
      </dgm:t>
    </dgm:pt>
    <dgm:pt modelId="{6DFE7543-E354-449A-8E07-99C7D92D0E32}" type="parTrans" cxnId="{AD787401-40FA-49AC-BD1C-FED4A5196DE3}">
      <dgm:prSet/>
      <dgm:spPr/>
      <dgm:t>
        <a:bodyPr/>
        <a:lstStyle/>
        <a:p>
          <a:endParaRPr lang="ru-RU"/>
        </a:p>
      </dgm:t>
    </dgm:pt>
    <dgm:pt modelId="{627C3299-55F4-4A64-9383-93B9ED9037C1}" type="sibTrans" cxnId="{AD787401-40FA-49AC-BD1C-FED4A5196DE3}">
      <dgm:prSet/>
      <dgm:spPr/>
      <dgm:t>
        <a:bodyPr/>
        <a:lstStyle/>
        <a:p>
          <a:endParaRPr lang="ru-RU"/>
        </a:p>
      </dgm:t>
    </dgm:pt>
    <dgm:pt modelId="{C65F070A-712E-4CCE-914C-410D2EEFC1E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III уровень</a:t>
          </a:r>
        </a:p>
        <a:p>
          <a:r>
            <a:rPr lang="ru-RU" sz="2400" b="1" dirty="0" smtClean="0">
              <a:solidFill>
                <a:srgbClr val="FFFF00"/>
              </a:solidFill>
            </a:rPr>
            <a:t>Почему (с какой целью?) произведение построено так, а не иначе?</a:t>
          </a:r>
          <a:endParaRPr lang="ru-RU" sz="2400" b="1" dirty="0">
            <a:solidFill>
              <a:srgbClr val="FFFF00"/>
            </a:solidFill>
          </a:endParaRPr>
        </a:p>
      </dgm:t>
    </dgm:pt>
    <dgm:pt modelId="{93B439C7-794F-4999-B74C-E8D12A397812}" type="parTrans" cxnId="{808C2505-9BE6-4B29-8EC8-58B60EA4B4E2}">
      <dgm:prSet/>
      <dgm:spPr/>
      <dgm:t>
        <a:bodyPr/>
        <a:lstStyle/>
        <a:p>
          <a:endParaRPr lang="ru-RU"/>
        </a:p>
      </dgm:t>
    </dgm:pt>
    <dgm:pt modelId="{A39FB9B0-9EFE-49D9-8EA3-9BF7DF8BB38F}" type="sibTrans" cxnId="{808C2505-9BE6-4B29-8EC8-58B60EA4B4E2}">
      <dgm:prSet/>
      <dgm:spPr/>
      <dgm:t>
        <a:bodyPr/>
        <a:lstStyle/>
        <a:p>
          <a:endParaRPr lang="ru-RU"/>
        </a:p>
      </dgm:t>
    </dgm:pt>
    <dgm:pt modelId="{1F980213-5213-428C-84E3-A78F8BFE5B06}" type="pres">
      <dgm:prSet presAssocID="{1E4DBEFD-8130-44B2-8286-956693B2FD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2419A-9AEF-4ED9-9750-B1DD34F43C5C}" type="pres">
      <dgm:prSet presAssocID="{1E4DBEFD-8130-44B2-8286-956693B2FD66}" presName="dummyMaxCanvas" presStyleCnt="0">
        <dgm:presLayoutVars/>
      </dgm:prSet>
      <dgm:spPr/>
    </dgm:pt>
    <dgm:pt modelId="{ABA94810-0E43-4260-8253-D4176818E02E}" type="pres">
      <dgm:prSet presAssocID="{1E4DBEFD-8130-44B2-8286-956693B2FD6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52EA-9D78-409C-9BB7-77A0A15613FF}" type="pres">
      <dgm:prSet presAssocID="{1E4DBEFD-8130-44B2-8286-956693B2FD6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A3209-5A40-4629-8362-333E6DF48CF7}" type="pres">
      <dgm:prSet presAssocID="{1E4DBEFD-8130-44B2-8286-956693B2FD6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09727-D442-436F-9F04-8059BC1D13EE}" type="pres">
      <dgm:prSet presAssocID="{1E4DBEFD-8130-44B2-8286-956693B2FD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39F0F-0620-4B22-8A4A-0A739BE7E494}" type="pres">
      <dgm:prSet presAssocID="{1E4DBEFD-8130-44B2-8286-956693B2FD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1ED8-8020-451D-A98B-E935C132F868}" type="pres">
      <dgm:prSet presAssocID="{1E4DBEFD-8130-44B2-8286-956693B2FD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751B3-ABC8-4B85-999A-CFE08FEB9DAA}" type="pres">
      <dgm:prSet presAssocID="{1E4DBEFD-8130-44B2-8286-956693B2FD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15B3-5782-4E1A-9779-17B164E67ACA}" type="pres">
      <dgm:prSet presAssocID="{1E4DBEFD-8130-44B2-8286-956693B2FD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4951D-3892-4654-B9AF-E7F6E60CF11C}" type="presOf" srcId="{1E4DBEFD-8130-44B2-8286-956693B2FD66}" destId="{1F980213-5213-428C-84E3-A78F8BFE5B06}" srcOrd="0" destOrd="0" presId="urn:microsoft.com/office/officeart/2005/8/layout/vProcess5"/>
    <dgm:cxn modelId="{B3AEE0CA-6A1E-4B61-A0EB-F630A16121E6}" type="presOf" srcId="{6F059781-823E-4C5E-BDBF-B5F1EF09C1AD}" destId="{ABA94810-0E43-4260-8253-D4176818E02E}" srcOrd="0" destOrd="0" presId="urn:microsoft.com/office/officeart/2005/8/layout/vProcess5"/>
    <dgm:cxn modelId="{E4B4B0B3-C44D-42F0-B2AC-76B5134F63C5}" type="presOf" srcId="{CCD328D2-0926-443D-B8A4-2D489434227A}" destId="{095852EA-9D78-409C-9BB7-77A0A15613FF}" srcOrd="0" destOrd="0" presId="urn:microsoft.com/office/officeart/2005/8/layout/vProcess5"/>
    <dgm:cxn modelId="{B3A4A401-1CBA-4793-852A-E1A7378FD94C}" type="presOf" srcId="{86244A77-CAC4-4873-A1CE-46B5A0E1CD05}" destId="{FE209727-D442-436F-9F04-8059BC1D13EE}" srcOrd="0" destOrd="0" presId="urn:microsoft.com/office/officeart/2005/8/layout/vProcess5"/>
    <dgm:cxn modelId="{89D23B5C-22A5-44A7-97C8-EB537C8D0C61}" type="presOf" srcId="{CCD328D2-0926-443D-B8A4-2D489434227A}" destId="{19E751B3-ABC8-4B85-999A-CFE08FEB9DAA}" srcOrd="1" destOrd="0" presId="urn:microsoft.com/office/officeart/2005/8/layout/vProcess5"/>
    <dgm:cxn modelId="{50EDA62E-631A-4E4B-8BEB-31B2F7F21FB2}" type="presOf" srcId="{627C3299-55F4-4A64-9383-93B9ED9037C1}" destId="{AA139F0F-0620-4B22-8A4A-0A739BE7E494}" srcOrd="0" destOrd="0" presId="urn:microsoft.com/office/officeart/2005/8/layout/vProcess5"/>
    <dgm:cxn modelId="{AD787401-40FA-49AC-BD1C-FED4A5196DE3}" srcId="{1E4DBEFD-8130-44B2-8286-956693B2FD66}" destId="{CCD328D2-0926-443D-B8A4-2D489434227A}" srcOrd="1" destOrd="0" parTransId="{6DFE7543-E354-449A-8E07-99C7D92D0E32}" sibTransId="{627C3299-55F4-4A64-9383-93B9ED9037C1}"/>
    <dgm:cxn modelId="{808C2505-9BE6-4B29-8EC8-58B60EA4B4E2}" srcId="{1E4DBEFD-8130-44B2-8286-956693B2FD66}" destId="{C65F070A-712E-4CCE-914C-410D2EEFC1EF}" srcOrd="2" destOrd="0" parTransId="{93B439C7-794F-4999-B74C-E8D12A397812}" sibTransId="{A39FB9B0-9EFE-49D9-8EA3-9BF7DF8BB38F}"/>
    <dgm:cxn modelId="{53CE62C4-A960-4A1C-93DA-C198FECC0EC9}" type="presOf" srcId="{C65F070A-712E-4CCE-914C-410D2EEFC1EF}" destId="{865A15B3-5782-4E1A-9779-17B164E67ACA}" srcOrd="1" destOrd="0" presId="urn:microsoft.com/office/officeart/2005/8/layout/vProcess5"/>
    <dgm:cxn modelId="{F726EDDF-1D6A-4C1D-AD58-4EA5FEA0FFB2}" type="presOf" srcId="{C65F070A-712E-4CCE-914C-410D2EEFC1EF}" destId="{720A3209-5A40-4629-8362-333E6DF48CF7}" srcOrd="0" destOrd="0" presId="urn:microsoft.com/office/officeart/2005/8/layout/vProcess5"/>
    <dgm:cxn modelId="{2E34B584-ADD5-45A7-8AD1-491AD1E9AB30}" type="presOf" srcId="{6F059781-823E-4C5E-BDBF-B5F1EF09C1AD}" destId="{ECDA1ED8-8020-451D-A98B-E935C132F868}" srcOrd="1" destOrd="0" presId="urn:microsoft.com/office/officeart/2005/8/layout/vProcess5"/>
    <dgm:cxn modelId="{A5E3D4BD-88CB-48D1-8AC4-6FDBB151D31F}" srcId="{1E4DBEFD-8130-44B2-8286-956693B2FD66}" destId="{6F059781-823E-4C5E-BDBF-B5F1EF09C1AD}" srcOrd="0" destOrd="0" parTransId="{F190002D-BE7F-4B01-A9B6-30785586A9F3}" sibTransId="{86244A77-CAC4-4873-A1CE-46B5A0E1CD05}"/>
    <dgm:cxn modelId="{7C0E5703-EA43-4F15-9EAF-1EDB8B05A01B}" type="presParOf" srcId="{1F980213-5213-428C-84E3-A78F8BFE5B06}" destId="{7EE2419A-9AEF-4ED9-9750-B1DD34F43C5C}" srcOrd="0" destOrd="0" presId="urn:microsoft.com/office/officeart/2005/8/layout/vProcess5"/>
    <dgm:cxn modelId="{513A4163-2F7B-4539-A7DF-C178959C43FE}" type="presParOf" srcId="{1F980213-5213-428C-84E3-A78F8BFE5B06}" destId="{ABA94810-0E43-4260-8253-D4176818E02E}" srcOrd="1" destOrd="0" presId="urn:microsoft.com/office/officeart/2005/8/layout/vProcess5"/>
    <dgm:cxn modelId="{0CD7725A-7CA5-4960-BA9F-B9F040B9865B}" type="presParOf" srcId="{1F980213-5213-428C-84E3-A78F8BFE5B06}" destId="{095852EA-9D78-409C-9BB7-77A0A15613FF}" srcOrd="2" destOrd="0" presId="urn:microsoft.com/office/officeart/2005/8/layout/vProcess5"/>
    <dgm:cxn modelId="{1A95CB16-7CFF-42F7-8A0D-C6A127B0E566}" type="presParOf" srcId="{1F980213-5213-428C-84E3-A78F8BFE5B06}" destId="{720A3209-5A40-4629-8362-333E6DF48CF7}" srcOrd="3" destOrd="0" presId="urn:microsoft.com/office/officeart/2005/8/layout/vProcess5"/>
    <dgm:cxn modelId="{F939DFF7-A87B-4AF9-A047-9104D8E8DB02}" type="presParOf" srcId="{1F980213-5213-428C-84E3-A78F8BFE5B06}" destId="{FE209727-D442-436F-9F04-8059BC1D13EE}" srcOrd="4" destOrd="0" presId="urn:microsoft.com/office/officeart/2005/8/layout/vProcess5"/>
    <dgm:cxn modelId="{BCC3B59D-257B-4CD9-9B29-3E31D80DE126}" type="presParOf" srcId="{1F980213-5213-428C-84E3-A78F8BFE5B06}" destId="{AA139F0F-0620-4B22-8A4A-0A739BE7E494}" srcOrd="5" destOrd="0" presId="urn:microsoft.com/office/officeart/2005/8/layout/vProcess5"/>
    <dgm:cxn modelId="{EF88188D-4810-4619-950A-E61F27F82F09}" type="presParOf" srcId="{1F980213-5213-428C-84E3-A78F8BFE5B06}" destId="{ECDA1ED8-8020-451D-A98B-E935C132F868}" srcOrd="6" destOrd="0" presId="urn:microsoft.com/office/officeart/2005/8/layout/vProcess5"/>
    <dgm:cxn modelId="{1D05AF89-4890-49DA-8FDD-708606F517E5}" type="presParOf" srcId="{1F980213-5213-428C-84E3-A78F8BFE5B06}" destId="{19E751B3-ABC8-4B85-999A-CFE08FEB9DAA}" srcOrd="7" destOrd="0" presId="urn:microsoft.com/office/officeart/2005/8/layout/vProcess5"/>
    <dgm:cxn modelId="{38E1452D-2EC6-4CFF-8FB6-E38876A5245D}" type="presParOf" srcId="{1F980213-5213-428C-84E3-A78F8BFE5B06}" destId="{865A15B3-5782-4E1A-9779-17B164E67AC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5BFDEC-7475-4C62-9756-E8EB20B0DEBC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48CAA0-DC36-4B56-BC74-35FCF150D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4475" y="309563"/>
            <a:ext cx="2522538" cy="1893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46" y="2327706"/>
            <a:ext cx="6160393" cy="7210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300" smtClean="0">
                <a:latin typeface="Arial Narrow" pitchFamily="34" charset="0"/>
              </a:rPr>
              <a:t>	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5EBD51-D34C-4F52-9A75-F11D62BC6BF4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7908" y="466462"/>
            <a:ext cx="1241520" cy="1812989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45" y="2559787"/>
            <a:ext cx="6018775" cy="66223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600" smtClean="0"/>
              <a:t>	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89F072-9399-45D5-AD1E-EB8FD82BDE74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49709" y="310209"/>
            <a:ext cx="1274564" cy="186124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46" y="2171453"/>
            <a:ext cx="6160393" cy="70106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 Narrow" pitchFamily="34" charset="0"/>
              </a:rPr>
              <a:t>	Чтение — это функциональное, базовое умение для образования и жизни в обществе, его стратегический и интеллектуальный ресурс. 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 Narrow" pitchFamily="34" charset="0"/>
              </a:rPr>
              <a:t>	Освоение социокультурного пространства чтения, общекультурная и читательская компетентность, умение работать с текстами разных типов, решать интеллектуальные задачи и проблемы — все это необходимо современным людям в их частной жизни, в общественной и профессиональной деятельности. 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 Narrow" pitchFamily="34" charset="0"/>
              </a:rPr>
              <a:t>	Итак, стране нужен «компетентный» читатель. Какой же читатель может называться «компетентным», «профессиональным»?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	Анализ различных печатных материалов и интернет-источников показал, что понятие «читательская компетентность» формулируется авторами по-разному. 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 Narrow" pitchFamily="34" charset="0"/>
              </a:rPr>
              <a:t>	Так, в «Национальной программе поддержки и развития чтения» читательская компетентность определяется как «совокупность знаний и навыков, позволяющих человеку отбирать, понимать, организовывать информацию, представленную в печатной (письменной) форме и успешно ее использовать в личных и общественных целях». 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 Narrow" pitchFamily="34" charset="0"/>
              </a:rPr>
              <a:t>	Ученые  отмечают, что понятие «читательская компетентность» тесно связано с понятием «функциональная грамотность», при этом «речь идет не о технике чтения, а о способности индивида читать, чтобы приобретать новые знания, помогающие в практической жизни и в дальнейшем обучении». В таком рассмотрении понятие «читательская компетентность» ориентировано более на прагматический аспект чтения. </a:t>
            </a:r>
            <a:br>
              <a:rPr lang="ru-RU" sz="1600" dirty="0" smtClean="0">
                <a:latin typeface="Arial Narrow" pitchFamily="34" charset="0"/>
              </a:rPr>
            </a:b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A421AA-A666-4AF5-B7C3-BCB6E0C8408A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971" y="310208"/>
            <a:ext cx="1295807" cy="189341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12427" y="2249580"/>
            <a:ext cx="6302011" cy="73668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000" smtClean="0">
                <a:latin typeface="Arial Narrow" pitchFamily="34" charset="0"/>
              </a:rPr>
              <a:t>	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9C73A-A29F-4EF1-B2E6-26319B76D0E3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4325" y="309563"/>
            <a:ext cx="2524125" cy="1893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83236" y="2249580"/>
            <a:ext cx="6160393" cy="73668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 Narrow" pitchFamily="34" charset="0"/>
              </a:rPr>
              <a:t>	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EA04FE-7B4A-4D91-93F2-C2451BB36FAE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309563"/>
            <a:ext cx="2481262" cy="186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54045" y="2171453"/>
            <a:ext cx="6018775" cy="744497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mtClean="0">
                <a:latin typeface="Arial Narrow" pitchFamily="34" charset="0"/>
              </a:rPr>
              <a:t>	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A2F5E0-8D67-4F0E-A6A0-0051F8BA96A1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7650" y="388938"/>
            <a:ext cx="2478088" cy="1860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83236" y="2403534"/>
            <a:ext cx="6089584" cy="677860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z="1600" smtClean="0">
                <a:latin typeface="Arial Narrow" pitchFamily="34" charset="0"/>
              </a:rPr>
              <a:t>	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FF2BC6-9162-4862-8187-0D82B3EDD1D5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088" y="388938"/>
            <a:ext cx="2478087" cy="1860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24855" y="2249579"/>
            <a:ext cx="5947966" cy="728872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b="1" smtClean="0">
                <a:latin typeface="Arial Narrow" pitchFamily="34" charset="0"/>
              </a:rPr>
              <a:t>	</a:t>
            </a:r>
            <a:endParaRPr lang="ru-RU" altLang="ru-RU" smtClean="0">
              <a:latin typeface="Arial Narrow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611A4-E6A0-4B35-990B-C577A9AE1177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A0C-A88A-4950-AEA9-268DA9C9D5A0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AB31A6-2B72-4C80-A733-19839A63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B037-B9BB-4EBC-8183-144B813DF217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C95A-40E6-47F9-BC7E-818C813E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1DCE-FE73-416F-8890-9B3C52A4BF96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CDD6-35D0-4798-A12A-9595E4578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CB69-138D-482A-AD55-0C93C2744A27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124169-3992-4362-B58A-7E156D9FB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BE3F-0C6C-4C16-A8C3-5030637096CA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598B-E757-411D-8133-10BB31A72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22D6-ABC8-4BC2-8DE3-E295BDF0B196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E7BA-2CB2-4354-BE0A-805E0BD77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A87-A212-452C-9D5D-C0921AEF20C8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20CE8B-62B0-4287-84D9-02EEFFF45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420-89CC-417E-A876-19885A19E83E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B66A-D339-4AAB-BF3A-80B243DF5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69A5-DD3D-435B-9D41-BAEF3E5683AD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598A-CD07-4D9A-990F-B3B2DCC5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152-ADC2-40B3-852B-06C8874A2C85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2BFD-4835-4D00-98EF-E34AEB5FC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0528-121A-4378-B65D-C63B4158DF77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18A-B950-42B2-A1BD-D8B531A40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143FA5-A57C-4284-BCF3-720CB8CD3F6A}" type="datetimeFigureOut">
              <a:rPr lang="en-US" smtClean="0"/>
              <a:pPr/>
              <a:t>1/30/2018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FFEB7-3279-4891-92BB-AAD443122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eroko.ru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3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dirty="0">
                <a:cs typeface="Arial" charset="0"/>
              </a:rPr>
              <a:t>«Средняя общеобразовательная  школа №84 </a:t>
            </a:r>
            <a:endParaRPr lang="ru-RU" sz="4000" dirty="0" smtClean="0">
              <a:cs typeface="Arial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cs typeface="Arial" charset="0"/>
              </a:rPr>
              <a:t>с </a:t>
            </a:r>
            <a:r>
              <a:rPr lang="ru-RU" sz="4000" dirty="0">
                <a:cs typeface="Arial" charset="0"/>
              </a:rPr>
              <a:t>углубленным изучением иностранных языков</a:t>
            </a:r>
            <a:r>
              <a:rPr lang="ru-RU" sz="4000" dirty="0" smtClean="0">
                <a:cs typeface="Arial" charset="0"/>
              </a:rPr>
              <a:t>»</a:t>
            </a:r>
          </a:p>
          <a:p>
            <a:pPr marL="0" indent="0" algn="ctr">
              <a:buNone/>
            </a:pPr>
            <a:r>
              <a:rPr lang="ru-RU" sz="4000" dirty="0" smtClean="0">
                <a:cs typeface="Arial" charset="0"/>
              </a:rPr>
              <a:t>Советского района </a:t>
            </a:r>
            <a:r>
              <a:rPr lang="ru-RU" sz="4000" dirty="0" err="1" smtClean="0">
                <a:cs typeface="Arial" charset="0"/>
              </a:rPr>
              <a:t>г.Казани</a:t>
            </a:r>
            <a:endParaRPr lang="ru-RU" sz="4000" dirty="0">
              <a:cs typeface="Arial" charset="0"/>
            </a:endParaRPr>
          </a:p>
          <a:p>
            <a:pPr>
              <a:buNone/>
            </a:pPr>
            <a:r>
              <a:rPr lang="ru-RU" sz="4000" dirty="0" smtClean="0"/>
              <a:t>                                                  </a:t>
            </a:r>
          </a:p>
          <a:p>
            <a:pPr>
              <a:buNone/>
            </a:pPr>
            <a:r>
              <a:rPr lang="ru-RU" sz="4000" dirty="0" smtClean="0"/>
              <a:t>Преемственность в развитии  </a:t>
            </a:r>
            <a:r>
              <a:rPr lang="ru-RU" sz="4000" dirty="0" err="1" smtClean="0"/>
              <a:t>метапредметных</a:t>
            </a:r>
            <a:r>
              <a:rPr lang="ru-RU" sz="4000" dirty="0" smtClean="0"/>
              <a:t> умений обучающихся на уроках английского языка в начальной и основной школе (на примере УМК «Звездный английский» 2-4, 5-7)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30 </a:t>
            </a:r>
            <a:r>
              <a:rPr lang="ru-RU" sz="2800" smtClean="0"/>
              <a:t>января </a:t>
            </a:r>
            <a:r>
              <a:rPr lang="ru-RU" sz="2800" smtClean="0"/>
              <a:t>2018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5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тетради</a:t>
            </a:r>
            <a:endParaRPr lang="ru-RU" dirty="0"/>
          </a:p>
        </p:txBody>
      </p:sp>
      <p:pic>
        <p:nvPicPr>
          <p:cNvPr id="38914" name="Picture 2" descr="C:\Documents and Settings\Батманова\Рабочий стол\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3946833" cy="5187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Говорение 2-4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</a:t>
            </a:r>
            <a:r>
              <a:rPr lang="ru-RU" b="1" dirty="0" smtClean="0"/>
              <a:t>диалогической речи</a:t>
            </a:r>
            <a:r>
              <a:rPr lang="ru-RU" dirty="0" smtClean="0"/>
              <a:t> достигается, прежде всего, заданиями </a:t>
            </a:r>
            <a:r>
              <a:rPr lang="ru-RU" i="1" dirty="0" smtClean="0"/>
              <a:t>составить диалог</a:t>
            </a:r>
            <a:r>
              <a:rPr lang="ru-RU" dirty="0" smtClean="0"/>
              <a:t> с </a:t>
            </a:r>
            <a:r>
              <a:rPr lang="ru-RU" sz="2800" b="1" dirty="0" smtClean="0"/>
              <a:t>опорой на картинку</a:t>
            </a:r>
            <a:r>
              <a:rPr lang="ru-RU" dirty="0" smtClean="0"/>
              <a:t>. Учащиеся участвуют в диалогах в связи с прочитанным или прослушанным текстом. В диалогической речи используются фразы содержательного, этикетного характера.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Аудирование</a:t>
            </a:r>
            <a:r>
              <a:rPr lang="ru-RU" u="sng" dirty="0" smtClean="0"/>
              <a:t> 2-4 </a:t>
            </a:r>
            <a:r>
              <a:rPr lang="ru-RU" u="sng" dirty="0" err="1" smtClean="0"/>
              <a:t>кл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-аутентичная речь носителей языка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u="sng" dirty="0" smtClean="0"/>
              <a:t>Чтение</a:t>
            </a:r>
          </a:p>
          <a:p>
            <a:pPr>
              <a:buNone/>
            </a:pPr>
            <a:r>
              <a:rPr lang="ru-RU" dirty="0" smtClean="0"/>
              <a:t>традиционные и новые подходы в обучении чтению:</a:t>
            </a:r>
          </a:p>
          <a:p>
            <a:pPr>
              <a:buNone/>
            </a:pPr>
            <a:r>
              <a:rPr lang="ru-RU" dirty="0" smtClean="0"/>
              <a:t> -глобальное чтение – </a:t>
            </a:r>
            <a:r>
              <a:rPr lang="ru-RU" i="1" dirty="0" err="1" smtClean="0"/>
              <a:t>whole-word</a:t>
            </a:r>
            <a:r>
              <a:rPr lang="ru-RU" i="1" dirty="0" smtClean="0"/>
              <a:t> </a:t>
            </a:r>
            <a:r>
              <a:rPr lang="ru-RU" i="1" dirty="0" err="1" smtClean="0"/>
              <a:t>reading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- сочетание чтения «целым словом» с чтением по правилам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Письмо 2-4 </a:t>
            </a:r>
            <a:r>
              <a:rPr lang="ru-RU" u="sng" dirty="0" err="1" smtClean="0"/>
              <a:t>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списывание текстов</a:t>
            </a:r>
          </a:p>
          <a:p>
            <a:pPr>
              <a:buFontTx/>
              <a:buChar char="-"/>
            </a:pPr>
            <a:r>
              <a:rPr lang="ru-RU" dirty="0" smtClean="0"/>
              <a:t> написания с опорой на образец записок, открыток, личных писем, поздравлений, историй и мини-сочинений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школа </a:t>
            </a:r>
            <a:endParaRPr lang="ru-RU" dirty="0"/>
          </a:p>
        </p:txBody>
      </p:sp>
      <p:pic>
        <p:nvPicPr>
          <p:cNvPr id="39938" name="Picture 2" descr="C:\Documents and Settings\Батманова\Рабочий стол\5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571875" cy="3524250"/>
          </a:xfrm>
          <a:prstGeom prst="rect">
            <a:avLst/>
          </a:prstGeom>
          <a:noFill/>
        </p:spPr>
      </p:pic>
      <p:pic>
        <p:nvPicPr>
          <p:cNvPr id="39940" name="Picture 4" descr="C:\Documents and Settings\Батманова\Рабочий стол\6 кла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3571875" cy="3524250"/>
          </a:xfrm>
          <a:prstGeom prst="rect">
            <a:avLst/>
          </a:prstGeom>
          <a:noFill/>
        </p:spPr>
      </p:pic>
      <p:pic>
        <p:nvPicPr>
          <p:cNvPr id="39941" name="Picture 5" descr="C:\Documents and Settings\Батманова\Рабочий стол\7 7 кла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35718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1900" b="1" dirty="0" smtClean="0"/>
              <a:t>                                       </a:t>
            </a:r>
            <a:br>
              <a:rPr lang="ru-RU" altLang="ru-RU" sz="1900" b="1" dirty="0" smtClean="0"/>
            </a:br>
            <a:r>
              <a:rPr lang="ru-RU" altLang="ru-RU" sz="1900" b="1" dirty="0" smtClean="0"/>
              <a:t> </a:t>
            </a:r>
            <a:r>
              <a:rPr lang="ru-RU" altLang="ru-RU" sz="2400" b="1" dirty="0" smtClean="0"/>
              <a:t>УМК </a:t>
            </a:r>
            <a:r>
              <a:rPr lang="ru-RU" altLang="ru-RU" sz="2400" b="1" dirty="0"/>
              <a:t>Звездный английский  «</a:t>
            </a:r>
            <a:r>
              <a:rPr lang="ru-RU" altLang="ru-RU" sz="2400" b="1" dirty="0" err="1"/>
              <a:t>Starlight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»,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 </a:t>
            </a:r>
            <a:r>
              <a:rPr lang="ru-RU" altLang="ru-RU" sz="2400" b="1" dirty="0"/>
              <a:t>издательство </a:t>
            </a:r>
            <a:r>
              <a:rPr lang="ru-RU" altLang="ru-RU" sz="2400" b="1" dirty="0" smtClean="0"/>
              <a:t>  «</a:t>
            </a:r>
            <a:r>
              <a:rPr lang="ru-RU" altLang="ru-RU" sz="2400" b="1" dirty="0"/>
              <a:t>Просвещение», авторы: Баранова К. М., Дули Д., Копылова В. В</a:t>
            </a:r>
            <a:r>
              <a:rPr lang="ru-RU" altLang="ru-RU" sz="2400" b="1" dirty="0" smtClean="0"/>
              <a:t>.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26770" y="1600200"/>
            <a:ext cx="4186272" cy="4419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УМК является модульное построение учебника, наличие аутентичного материала о России, заданий, соответствующих требованиям международных экзаменов, готовящим постепенно к государственной итоговой аттестации в 9 классе.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учебника способствуют достижению личностных, </a:t>
            </a:r>
            <a:r>
              <a:rPr lang="ru-RU" alt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результатов обучения.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получил положительные заключения РАН и РАО и рекомендован к использованию в образовательных учреждениях. </a:t>
            </a:r>
          </a:p>
          <a:p>
            <a:pPr algn="just">
              <a:lnSpc>
                <a:spcPct val="80000"/>
              </a:lnSpc>
            </a:pPr>
            <a:endParaRPr lang="ru-RU" altLang="ru-RU" sz="2000" dirty="0"/>
          </a:p>
        </p:txBody>
      </p:sp>
      <p:pic>
        <p:nvPicPr>
          <p:cNvPr id="16391" name="Рисунок 24" descr="http://catalog.prosv.ru/images/big/a13a31b0-9f45-11dd-ba56-0019b9f502d0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700808"/>
            <a:ext cx="3024336" cy="407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70567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  <a:endParaRPr lang="ru-RU" sz="2400" dirty="0" smtClean="0"/>
          </a:p>
          <a:p>
            <a:r>
              <a:rPr lang="ru-RU" sz="2400" b="1" i="1" dirty="0" smtClean="0"/>
              <a:t>(Из материалов исследования ПИЗА)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читательской компетентности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КРИЗИС  ЧТЕНИЯ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5" name="Picture 4" descr="http://www.egitimogretim.net/wp-content/uploads/egitimci1-900x89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325" y="3074769"/>
            <a:ext cx="2940224" cy="292388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535363" y="1412875"/>
            <a:ext cx="56086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/>
              <a:t>(«критический предел пренебрежения чтением») - одна из тревожных общемировых  (в том числе – общероссийских) тенденций.  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62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Компетентность и компетенции: ключевые компетенции </a:t>
            </a:r>
            <a:r>
              <a:rPr lang="en-US" b="1" dirty="0" smtClean="0">
                <a:solidFill>
                  <a:srgbClr val="FF0000"/>
                </a:solidFill>
              </a:rPr>
              <a:t>XXI</a:t>
            </a:r>
            <a:r>
              <a:rPr lang="ru-RU" b="1" dirty="0" smtClean="0">
                <a:solidFill>
                  <a:srgbClr val="FF0000"/>
                </a:solidFill>
              </a:rPr>
              <a:t> века и формирование читательской компетентности.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http://seoslon.net/wp-content/uploads/Screenshot_1-800x4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28" y="3212251"/>
            <a:ext cx="5375520" cy="3443246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приобретение начальных навыков общения</a:t>
            </a:r>
          </a:p>
          <a:p>
            <a:pPr>
              <a:buFontTx/>
              <a:buChar char="-"/>
            </a:pPr>
            <a:r>
              <a:rPr lang="ru-RU" dirty="0" smtClean="0"/>
              <a:t>-освоение начальных лингвистических представлений, необходимых для овладения на элементарном уровне устной и письменной речью  </a:t>
            </a:r>
          </a:p>
          <a:p>
            <a:pPr>
              <a:buFontTx/>
              <a:buChar char="-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дружелюбного отношения и толерантности к носителям другого языка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868487"/>
          </a:xfrm>
        </p:spPr>
        <p:txBody>
          <a:bodyPr rtlCol="0">
            <a:normAutofit fontScale="90000"/>
          </a:bodyPr>
          <a:lstStyle/>
          <a:p>
            <a:pPr algn="just" defTabSz="457207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«Неграмотным человеком завтрашнего дня будет не тот, кто не умеет читать,  а тот, кто не научился при этом учиться»</a:t>
            </a:r>
            <a:endParaRPr lang="ru-RU" sz="3600" dirty="0" smtClean="0">
              <a:latin typeface="Comic Sans MS" pitchFamily="66" charset="0"/>
            </a:endParaRPr>
          </a:p>
        </p:txBody>
      </p:sp>
      <p:pic>
        <p:nvPicPr>
          <p:cNvPr id="25602" name="Picture 2" descr="http://s.pfst.net/2011.04/6285221170d11ab5a3d23e26761515c007ad9029f7_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19" y="3571876"/>
            <a:ext cx="3659019" cy="3000396"/>
          </a:xfrm>
          <a:effectLst>
            <a:softEdge rad="112500"/>
          </a:effec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500563" y="2000250"/>
            <a:ext cx="4357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800" b="1">
                <a:solidFill>
                  <a:srgbClr val="660066"/>
                </a:solidFill>
                <a:latin typeface="Comic Sans MS" pitchFamily="66" charset="0"/>
              </a:rPr>
              <a:t>Э.Тоффлер </a:t>
            </a:r>
            <a:endParaRPr lang="ru-RU" altLang="ru-RU" sz="2800" b="1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708400" y="2708275"/>
            <a:ext cx="507841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Чтение</a:t>
            </a:r>
          </a:p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Навыки чтения</a:t>
            </a:r>
          </a:p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Читательская деятельность</a:t>
            </a:r>
          </a:p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Читательская компетенция</a:t>
            </a:r>
          </a:p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Функциональная грамотность</a:t>
            </a:r>
          </a:p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Читательская грамотность</a:t>
            </a:r>
          </a:p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Calibri" pitchFamily="34" charset="0"/>
              </a:rPr>
              <a:t>Читательская компетентность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FF0000"/>
                </a:solidFill>
                <a:latin typeface="Comic Sans MS" pitchFamily="66" charset="0"/>
              </a:rPr>
              <a:t>Компетенции 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72063" y="285750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>
                <a:solidFill>
                  <a:srgbClr val="FF0000"/>
                </a:solidFill>
                <a:latin typeface="Comic Sans MS" pitchFamily="66" charset="0"/>
              </a:rPr>
              <a:t>Компетентность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571875" y="500063"/>
            <a:ext cx="1714500" cy="214312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000750" y="1214438"/>
            <a:ext cx="2786063" cy="4494212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chemeClr val="tx1">
                    <a:lumMod val="95000"/>
                  </a:schemeClr>
                </a:solidFill>
              </a:rPr>
              <a:t>РЕАЛИЗУЕМЫЕ СУБЪЕКТОМ УМЕНИЯ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/>
              <a:t>Решения учебно-познавательных и социальных задач в деятельности на основе освоенного содержания учебных дисциплин при актуализации необходимых для ее успешности личностных качеств</a:t>
            </a:r>
          </a:p>
        </p:txBody>
      </p:sp>
      <p:cxnSp>
        <p:nvCxnSpPr>
          <p:cNvPr id="9" name="Прямая со стрелкой 8"/>
          <p:cNvCxnSpPr>
            <a:endCxn id="19461" idx="0"/>
          </p:cNvCxnSpPr>
          <p:nvPr/>
        </p:nvCxnSpPr>
        <p:spPr>
          <a:xfrm rot="16200000" flipH="1">
            <a:off x="7162006" y="981870"/>
            <a:ext cx="428625" cy="36512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85750" y="1214438"/>
            <a:ext cx="2000250" cy="4154487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chemeClr val="tx1">
                    <a:lumMod val="95000"/>
                  </a:schemeClr>
                </a:solidFill>
              </a:rPr>
              <a:t>ЗАДАВАЕМЫЕ ИЗВНЕ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/>
              <a:t>Содержание учебных дисциплин для их освоения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/>
              <a:t>Необходимые для успешной деятельности личностные качества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6050" y="1214422"/>
            <a:ext cx="2714644" cy="4955203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rgbClr val="008000"/>
                  </a:solidFill>
                </a:ln>
                <a:latin typeface="+mn-lt"/>
                <a:cs typeface="+mn-cs"/>
              </a:rPr>
              <a:t>ОСВАИВАЕМОЕ И ОСВОЕННОЕ СУБЪЕКТОМ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rgbClr val="000099"/>
                  </a:solidFill>
                </a:ln>
                <a:latin typeface="+mn-lt"/>
                <a:cs typeface="+mn-cs"/>
              </a:rPr>
              <a:t>Содержание учебных дисциплин (психическое образование)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n>
                <a:solidFill>
                  <a:srgbClr val="000099"/>
                </a:solidFill>
              </a:ln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rgbClr val="000099"/>
                  </a:solidFill>
                </a:ln>
                <a:latin typeface="+mn-lt"/>
                <a:cs typeface="+mn-cs"/>
              </a:rPr>
              <a:t>Сформированности необходимых для успешной деятельности личностных качеств</a:t>
            </a:r>
          </a:p>
        </p:txBody>
      </p:sp>
      <p:cxnSp>
        <p:nvCxnSpPr>
          <p:cNvPr id="15" name="Прямая со стрелкой 14"/>
          <p:cNvCxnSpPr>
            <a:endCxn id="19463" idx="0"/>
          </p:cNvCxnSpPr>
          <p:nvPr/>
        </p:nvCxnSpPr>
        <p:spPr>
          <a:xfrm rot="10800000" flipV="1">
            <a:off x="1285875" y="785813"/>
            <a:ext cx="785813" cy="428625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>
            <a:off x="2357438" y="785813"/>
            <a:ext cx="1785937" cy="428625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9463" idx="3"/>
          </p:cNvCxnSpPr>
          <p:nvPr/>
        </p:nvCxnSpPr>
        <p:spPr>
          <a:xfrm flipV="1">
            <a:off x="2286000" y="3286125"/>
            <a:ext cx="500063" cy="6350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214313" y="5929313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Объектно-субъектная трансформация компетенций и компетентности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 (по И.А. Зимней)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algn="r" defTabSz="457207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Перечень общекультурных компетенций </a:t>
            </a:r>
            <a:b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по А.В. Хуторскому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14422"/>
          <a:ext cx="9144000" cy="535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357188"/>
          <a:ext cx="4286249" cy="621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14876" y="2143116"/>
          <a:ext cx="4214810" cy="243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Уровни овладения умениями читательской компетенции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276872"/>
          <a:ext cx="6711950" cy="39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71500" y="628650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ru-RU" b="1">
                <a:solidFill>
                  <a:srgbClr val="008000"/>
                </a:solidFill>
                <a:latin typeface="Calibri" pitchFamily="34" charset="0"/>
                <a:hlinkClick r:id="rId8"/>
              </a:rPr>
              <a:t>http://www.centeroko.ru/</a:t>
            </a:r>
            <a:r>
              <a:rPr lang="ru-RU" altLang="ru-RU" b="1">
                <a:solidFill>
                  <a:srgbClr val="008000"/>
                </a:solidFill>
                <a:latin typeface="Calibri" pitchFamily="34" charset="0"/>
              </a:rPr>
              <a:t>     Результаты </a:t>
            </a:r>
            <a:r>
              <a:rPr lang="en-US" altLang="ru-RU" b="1">
                <a:solidFill>
                  <a:srgbClr val="008000"/>
                </a:solidFill>
                <a:latin typeface="Calibri" pitchFamily="34" charset="0"/>
              </a:rPr>
              <a:t>PISA</a:t>
            </a:r>
            <a:r>
              <a:rPr lang="ru-RU" altLang="ru-RU" b="1">
                <a:solidFill>
                  <a:srgbClr val="008000"/>
                </a:solidFill>
                <a:latin typeface="Calibri" pitchFamily="34" charset="0"/>
              </a:rPr>
              <a:t>      </a:t>
            </a:r>
            <a:r>
              <a:rPr lang="en-US" altLang="ru-RU" b="1">
                <a:solidFill>
                  <a:srgbClr val="008000"/>
                </a:solidFill>
                <a:latin typeface="Calibri" pitchFamily="34" charset="0"/>
              </a:rPr>
              <a:t>PIRLS</a:t>
            </a:r>
            <a:endParaRPr lang="ru-RU" altLang="ru-RU" b="1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296987"/>
          </a:xfrm>
        </p:spPr>
        <p:txBody>
          <a:bodyPr rtlCol="0">
            <a:normAutofit fontScale="90000"/>
          </a:bodyPr>
          <a:lstStyle/>
          <a:p>
            <a:pPr algn="r" defTabSz="457207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ФГОС ООО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Основные уровни сформированности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читательской культуры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38914" name="Picture 2" descr="http://mariajohansson1.shapemeup.se/files/2013/01/ai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1"/>
            <a:ext cx="2357422" cy="1768066"/>
          </a:xfrm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i="1" dirty="0" smtClean="0"/>
              <a:t>Много есть на свете хороших книг, но эти книги хороши только для тех людей, которые умеют их читать. Умение читать хорошие книги вовсе не равносильно знанию грамоты</a:t>
            </a:r>
            <a:r>
              <a:rPr lang="ru-RU" dirty="0" smtClean="0"/>
              <a:t>.                                      </a:t>
            </a:r>
            <a:r>
              <a:rPr lang="ru-RU" i="1" dirty="0" smtClean="0"/>
              <a:t>Д. Писарев</a:t>
            </a:r>
          </a:p>
          <a:p>
            <a:pPr>
              <a:buNone/>
            </a:pPr>
            <a:r>
              <a:rPr lang="ru-RU" sz="3600" i="1" dirty="0" smtClean="0"/>
              <a:t>Учитесь, читайте, размышляйте и извлекайте из всего самое полезное. </a:t>
            </a:r>
          </a:p>
          <a:p>
            <a:pPr algn="r">
              <a:buNone/>
            </a:pPr>
            <a:r>
              <a:rPr lang="ru-RU" i="1" dirty="0" smtClean="0"/>
              <a:t>Н. Пирогов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школа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- формирование дружелюбного и толерантного отношения к ценностям иных  культур</a:t>
            </a:r>
          </a:p>
          <a:p>
            <a:pPr>
              <a:buNone/>
            </a:pPr>
            <a:r>
              <a:rPr lang="ru-RU" sz="2800" dirty="0" smtClean="0"/>
              <a:t>-формирование и совершенствование иноязычной  коммуникативной  компетенции; расширение и систематизация знаний о языке</a:t>
            </a:r>
          </a:p>
          <a:p>
            <a:pPr>
              <a:buNone/>
            </a:pPr>
            <a:r>
              <a:rPr lang="ru-RU" sz="2800" dirty="0" smtClean="0"/>
              <a:t>-  достижение </a:t>
            </a:r>
            <a:r>
              <a:rPr lang="ru-RU" sz="2800" dirty="0" err="1" smtClean="0"/>
              <a:t>допорогового</a:t>
            </a:r>
            <a:r>
              <a:rPr lang="ru-RU" sz="2800" dirty="0" smtClean="0"/>
              <a:t> уровня иноязычной коммуникативной компетенции</a:t>
            </a:r>
          </a:p>
          <a:p>
            <a:pPr>
              <a:buFontTx/>
              <a:buChar char="-"/>
            </a:pPr>
            <a:r>
              <a:rPr lang="ru-RU" sz="2800" dirty="0" smtClean="0"/>
              <a:t>-создание основы для формирования интереса к совершенствованию достигнутого уровня владения изучаемым иностранным языком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класс УМК «Звездный английский»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Батманова\Рабочий стол\1 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328591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1511300"/>
            <a:ext cx="6162675" cy="3835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2-4 классы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10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«УМК «Звездный английский» (2-4)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Личностные:</a:t>
            </a:r>
          </a:p>
          <a:p>
            <a:pPr lvl="0"/>
            <a:r>
              <a:rPr lang="ru-RU" dirty="0" smtClean="0"/>
              <a:t>саморазвитие учащихся</a:t>
            </a:r>
          </a:p>
          <a:p>
            <a:pPr lvl="0"/>
            <a:r>
              <a:rPr lang="ru-RU" dirty="0" smtClean="0"/>
              <a:t>учебная мотивация</a:t>
            </a:r>
          </a:p>
          <a:p>
            <a:pPr lvl="0"/>
            <a:r>
              <a:rPr lang="ru-RU" dirty="0" smtClean="0"/>
              <a:t>ценностно-смысловые установки</a:t>
            </a:r>
          </a:p>
          <a:p>
            <a:pPr lvl="0"/>
            <a:r>
              <a:rPr lang="ru-RU" dirty="0" smtClean="0"/>
              <a:t>социальные компетенции</a:t>
            </a:r>
          </a:p>
          <a:p>
            <a:pPr lvl="0"/>
            <a:r>
              <a:rPr lang="ru-RU" dirty="0" smtClean="0"/>
              <a:t>личностные качества</a:t>
            </a:r>
          </a:p>
          <a:p>
            <a:pPr lvl="0"/>
            <a:r>
              <a:rPr lang="ru-RU" dirty="0" smtClean="0"/>
              <a:t>гражданская идентичность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«УМК «Звездный английский» (2-4)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Метапредметные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УУД (познавательные, регулятивные и коммуникативные)</a:t>
            </a:r>
          </a:p>
          <a:p>
            <a:pPr lvl="0"/>
            <a:r>
              <a:rPr lang="ru-RU" dirty="0" smtClean="0"/>
              <a:t>овладение ключевыми учебными компетенциями</a:t>
            </a:r>
          </a:p>
          <a:p>
            <a:pPr lvl="0"/>
            <a:r>
              <a:rPr lang="ru-RU" dirty="0" smtClean="0"/>
              <a:t>усвоенные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понятия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5" y="423080"/>
            <a:ext cx="6643047" cy="5773004"/>
          </a:xfrm>
        </p:spPr>
      </p:pic>
    </p:spTree>
    <p:extLst>
      <p:ext uri="{BB962C8B-B14F-4D97-AF65-F5344CB8AC3E}">
        <p14:creationId xmlns:p14="http://schemas.microsoft.com/office/powerpoint/2010/main" val="337806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300252"/>
            <a:ext cx="6305266" cy="59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5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706</Words>
  <Application>Microsoft Office PowerPoint</Application>
  <PresentationFormat>Экран (4:3)</PresentationFormat>
  <Paragraphs>149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Начальная школа  </vt:lpstr>
      <vt:lpstr>Основная школа </vt:lpstr>
      <vt:lpstr>1 класс УМК «Звездный английский»</vt:lpstr>
      <vt:lpstr>2-4 классы </vt:lpstr>
      <vt:lpstr>«УМК «Звездный английский» (2-4)</vt:lpstr>
      <vt:lpstr>«УМК «Звездный английский» (2-4)</vt:lpstr>
      <vt:lpstr>Презентация PowerPoint</vt:lpstr>
      <vt:lpstr>Презентация PowerPoint</vt:lpstr>
      <vt:lpstr>Рабочие тетради</vt:lpstr>
      <vt:lpstr>Говорение 2-4 кл.</vt:lpstr>
      <vt:lpstr>Аудирование 2-4 кл.</vt:lpstr>
      <vt:lpstr>Письмо 2-4 кл</vt:lpstr>
      <vt:lpstr>Основная школа </vt:lpstr>
      <vt:lpstr>                                         УМК Звездный английский  «Starlight »,  издательство   «Просвещение», авторы: Баранова К. М., Дули Д., Копылова В. В. </vt:lpstr>
      <vt:lpstr>Формирование читательской компетентности</vt:lpstr>
      <vt:lpstr>КРИЗИС  ЧТЕНИЯ </vt:lpstr>
      <vt:lpstr>Презентация PowerPoint</vt:lpstr>
      <vt:lpstr>Компетентность и компетенции: ключевые компетенции XXI века и формирование читательской компетентности. </vt:lpstr>
      <vt:lpstr>«Неграмотным человеком завтрашнего дня будет не тот, кто не умеет читать,  а тот, кто не научился при этом учиться»</vt:lpstr>
      <vt:lpstr>Презентация PowerPoint</vt:lpstr>
      <vt:lpstr>Перечень общекультурных компетенций  по А.В. Хуторскому </vt:lpstr>
      <vt:lpstr>Презентация PowerPoint</vt:lpstr>
      <vt:lpstr>Уровни овладения умениями читательской компетенции</vt:lpstr>
      <vt:lpstr>ФГОС ООО Основные уровни сформированности  читательской культуры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музей школы  №84</dc:title>
  <dc:creator>user</dc:creator>
  <cp:lastModifiedBy>Гульнар Батманова</cp:lastModifiedBy>
  <cp:revision>329</cp:revision>
  <cp:lastPrinted>2014-11-24T04:55:46Z</cp:lastPrinted>
  <dcterms:created xsi:type="dcterms:W3CDTF">2013-03-13T15:27:35Z</dcterms:created>
  <dcterms:modified xsi:type="dcterms:W3CDTF">2018-01-30T13:34:19Z</dcterms:modified>
</cp:coreProperties>
</file>